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7.xml"/>
  <Override ContentType="application/vnd.openxmlformats-officedocument.presentationml.notesSlide+xml" PartName="/ppt/notesSlides/notesSlide125.xml"/>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117.xml"/>
  <Override ContentType="application/vnd.openxmlformats-officedocument.presentationml.notesSlide+xml" PartName="/ppt/notesSlides/notesSlide3.xml"/>
  <Override ContentType="application/vnd.openxmlformats-officedocument.presentationml.notesSlide+xml" PartName="/ppt/notesSlides/notesSlide91.xml"/>
  <Override ContentType="application/vnd.openxmlformats-officedocument.presentationml.notesSlide+xml" PartName="/ppt/notesSlides/notesSlide133.xml"/>
  <Override ContentType="application/vnd.openxmlformats-officedocument.presentationml.notesSlide+xml" PartName="/ppt/notesSlides/notesSlide109.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07.xml"/>
  <Override ContentType="application/vnd.openxmlformats-officedocument.presentationml.notesSlide+xml" PartName="/ppt/notesSlides/notesSlide143.xml"/>
  <Override ContentType="application/vnd.openxmlformats-officedocument.presentationml.notesSlide+xml" PartName="/ppt/notesSlides/notesSlide100.xml"/>
  <Override ContentType="application/vnd.openxmlformats-officedocument.presentationml.notesSlide+xml" PartName="/ppt/notesSlides/notesSlide42.xml"/>
  <Override ContentType="application/vnd.openxmlformats-officedocument.presentationml.notesSlide+xml" PartName="/ppt/notesSlides/notesSlide85.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77.xml"/>
  <Override ContentType="application/vnd.openxmlformats-officedocument.presentationml.notesSlide+xml" PartName="/ppt/notesSlides/notesSlide1.xml"/>
  <Override ContentType="application/vnd.openxmlformats-officedocument.presentationml.notesSlide+xml" PartName="/ppt/notesSlides/notesSlide73.xml"/>
  <Override ContentType="application/vnd.openxmlformats-officedocument.presentationml.notesSlide+xml" PartName="/ppt/notesSlides/notesSlide119.xml"/>
  <Override ContentType="application/vnd.openxmlformats-officedocument.presentationml.notesSlide+xml" PartName="/ppt/notesSlides/notesSlide81.xml"/>
  <Override ContentType="application/vnd.openxmlformats-officedocument.presentationml.notesSlide+xml" PartName="/ppt/notesSlides/notesSlide30.xml"/>
  <Override ContentType="application/vnd.openxmlformats-officedocument.presentationml.notesSlide+xml" PartName="/ppt/notesSlides/notesSlide69.xml"/>
  <Override ContentType="application/vnd.openxmlformats-officedocument.presentationml.notesSlide+xml" PartName="/ppt/notesSlides/notesSlide105.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135.xml"/>
  <Override ContentType="application/vnd.openxmlformats-officedocument.presentationml.notesSlide+xml" PartName="/ppt/notesSlides/notesSlide137.xml"/>
  <Override ContentType="application/vnd.openxmlformats-officedocument.presentationml.notesSlide+xml" PartName="/ppt/notesSlides/notesSlide93.xml"/>
  <Override ContentType="application/vnd.openxmlformats-officedocument.presentationml.notesSlide+xml" PartName="/ppt/notesSlides/notesSlide87.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141.xml"/>
  <Override ContentType="application/vnd.openxmlformats-officedocument.presentationml.notesSlide+xml" PartName="/ppt/notesSlides/notesSlide123.xml"/>
  <Override ContentType="application/vnd.openxmlformats-officedocument.presentationml.notesSlide+xml" PartName="/ppt/notesSlides/notesSlide110.xml"/>
  <Override ContentType="application/vnd.openxmlformats-officedocument.presentationml.notesSlide+xml" PartName="/ppt/notesSlides/notesSlide14.xml"/>
  <Override ContentType="application/vnd.openxmlformats-officedocument.presentationml.notesSlide+xml" PartName="/ppt/notesSlides/notesSlide75.xml"/>
  <Override ContentType="application/vnd.openxmlformats-officedocument.presentationml.notesSlide+xml" PartName="/ppt/notesSlides/notesSlide37.xml"/>
  <Override ContentType="application/vnd.openxmlformats-officedocument.presentationml.notesSlide+xml" PartName="/ppt/notesSlides/notesSlide138.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112.xml"/>
  <Override ContentType="application/vnd.openxmlformats-officedocument.presentationml.notesSlide+xml" PartName="/ppt/notesSlides/notesSlide103.xml"/>
  <Override ContentType="application/vnd.openxmlformats-officedocument.presentationml.notesSlide+xml" PartName="/ppt/notesSlides/notesSlide97.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89.xml"/>
  <Override ContentType="application/vnd.openxmlformats-officedocument.presentationml.notesSlide+xml" PartName="/ppt/notesSlides/notesSlide146.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120.xml"/>
  <Override ContentType="application/vnd.openxmlformats-officedocument.presentationml.notesSlide+xml" PartName="/ppt/notesSlides/notesSlide20.xml"/>
  <Override ContentType="application/vnd.openxmlformats-officedocument.presentationml.notesSlide+xml" PartName="/ppt/notesSlides/notesSlide129.xml"/>
  <Override ContentType="application/vnd.openxmlformats-officedocument.presentationml.notesSlide+xml" PartName="/ppt/notesSlides/notesSlide60.xml"/>
  <Override ContentType="application/vnd.openxmlformats-officedocument.presentationml.notesSlide+xml" PartName="/ppt/notesSlides/notesSlide18.xml"/>
  <Override ContentType="application/vnd.openxmlformats-officedocument.presentationml.notesSlide+xml" PartName="/ppt/notesSlides/notesSlide144.xml"/>
  <Override ContentType="application/vnd.openxmlformats-officedocument.presentationml.notesSlide+xml" PartName="/ppt/notesSlides/notesSlide48.xml"/>
  <Override ContentType="application/vnd.openxmlformats-officedocument.presentationml.notesSlide+xml" PartName="/ppt/notesSlides/notesSlide131.xml"/>
  <Override ContentType="application/vnd.openxmlformats-officedocument.presentationml.notesSlide+xml" PartName="/ppt/notesSlides/notesSlide127.xml"/>
  <Override ContentType="application/vnd.openxmlformats-officedocument.presentationml.notesSlide+xml" PartName="/ppt/notesSlides/notesSlide114.xml"/>
  <Override ContentType="application/vnd.openxmlformats-officedocument.presentationml.notesSlide+xml" PartName="/ppt/notesSlides/notesSlide101.xml"/>
  <Override ContentType="application/vnd.openxmlformats-officedocument.presentationml.notesSlide+xml" PartName="/ppt/notesSlides/notesSlide95.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65.xml"/>
  <Override ContentType="application/vnd.openxmlformats-officedocument.presentationml.notesSlide+xml" PartName="/ppt/notesSlides/notesSlide78.xml"/>
  <Override ContentType="application/vnd.openxmlformats-officedocument.presentationml.notesSlide+xml" PartName="/ppt/notesSlides/notesSlide71.xml"/>
  <Override ContentType="application/vnd.openxmlformats-officedocument.presentationml.notesSlide+xml" PartName="/ppt/notesSlides/notesSlide92.xml"/>
  <Override ContentType="application/vnd.openxmlformats-officedocument.presentationml.notesSlide+xml" PartName="/ppt/notesSlides/notesSlide142.xml"/>
  <Override ContentType="application/vnd.openxmlformats-officedocument.presentationml.notesSlide+xml" PartName="/ppt/notesSlides/notesSlide84.xml"/>
  <Override ContentType="application/vnd.openxmlformats-officedocument.presentationml.notesSlide+xml" PartName="/ppt/notesSlides/notesSlide116.xml"/>
  <Override ContentType="application/vnd.openxmlformats-officedocument.presentationml.notesSlide+xml" PartName="/ppt/notesSlides/notesSlide76.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24.xml"/>
  <Override ContentType="application/vnd.openxmlformats-officedocument.presentationml.notesSlide+xml" PartName="/ppt/notesSlides/notesSlide126.xml"/>
  <Override ContentType="application/vnd.openxmlformats-officedocument.presentationml.notesSlide+xml" PartName="/ppt/notesSlides/notesSlide68.xml"/>
  <Override ContentType="application/vnd.openxmlformats-officedocument.presentationml.notesSlide+xml" PartName="/ppt/notesSlides/notesSlide17.xml"/>
  <Override ContentType="application/vnd.openxmlformats-officedocument.presentationml.notesSlide+xml" PartName="/ppt/notesSlides/notesSlide82.xml"/>
  <Override ContentType="application/vnd.openxmlformats-officedocument.presentationml.notesSlide+xml" PartName="/ppt/notesSlides/notesSlide94.xml"/>
  <Override ContentType="application/vnd.openxmlformats-officedocument.presentationml.notesSlide+xml" PartName="/ppt/notesSlides/notesSlide51.xml"/>
  <Override ContentType="application/vnd.openxmlformats-officedocument.presentationml.notesSlide+xml" PartName="/ppt/notesSlides/notesSlide108.xml"/>
  <Override ContentType="application/vnd.openxmlformats-officedocument.presentationml.notesSlide+xml" PartName="/ppt/notesSlides/notesSlide90.xml"/>
  <Override ContentType="application/vnd.openxmlformats-officedocument.presentationml.notesSlide+xml" PartName="/ppt/notesSlides/notesSlide1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86.xml"/>
  <Override ContentType="application/vnd.openxmlformats-officedocument.presentationml.notesSlide+xml" PartName="/ppt/notesSlides/notesSlide106.xml"/>
  <Override ContentType="application/vnd.openxmlformats-officedocument.presentationml.notesSlide+xml" PartName="/ppt/notesSlides/notesSlide99.xml"/>
  <Override ContentType="application/vnd.openxmlformats-officedocument.presentationml.notesSlide+xml" PartName="/ppt/notesSlides/notesSlide56.xml"/>
  <Override ContentType="application/vnd.openxmlformats-officedocument.presentationml.notesSlide+xml" PartName="/ppt/notesSlides/notesSlide122.xml"/>
  <Override ContentType="application/vnd.openxmlformats-officedocument.presentationml.notesSlide+xml" PartName="/ppt/notesSlides/notesSlide31.xml"/>
  <Override ContentType="application/vnd.openxmlformats-officedocument.presentationml.notesSlide+xml" PartName="/ppt/notesSlides/notesSlide80.xml"/>
  <Override ContentType="application/vnd.openxmlformats-officedocument.presentationml.notesSlide+xml" PartName="/ppt/notesSlides/notesSlide61.xml"/>
  <Override ContentType="application/vnd.openxmlformats-officedocument.presentationml.notesSlide+xml" PartName="/ppt/notesSlides/notesSlide118.xml"/>
  <Override ContentType="application/vnd.openxmlformats-officedocument.presentationml.notesSlide+xml" PartName="/ppt/notesSlides/notesSlide74.xml"/>
  <Override ContentType="application/vnd.openxmlformats-officedocument.presentationml.notesSlide+xml" PartName="/ppt/notesSlides/notesSlide58.xml"/>
  <Override ContentType="application/vnd.openxmlformats-officedocument.presentationml.notesSlide+xml" PartName="/ppt/notesSlides/notesSlide140.xml"/>
  <Override ContentType="application/vnd.openxmlformats-officedocument.presentationml.notesSlide+xml" PartName="/ppt/notesSlides/notesSlide27.xml"/>
  <Override ContentType="application/vnd.openxmlformats-officedocument.presentationml.notesSlide+xml" PartName="/ppt/notesSlides/notesSlide88.xml"/>
  <Override ContentType="application/vnd.openxmlformats-officedocument.presentationml.notesSlide+xml" PartName="/ppt/notesSlides/notesSlide136.xml"/>
  <Override ContentType="application/vnd.openxmlformats-officedocument.presentationml.notesSlide+xml" PartName="/ppt/notesSlides/notesSlide2.xml"/>
  <Override ContentType="application/vnd.openxmlformats-officedocument.presentationml.notesSlide+xml" PartName="/ppt/notesSlides/notesSlide62.xml"/>
  <Override ContentType="application/vnd.openxmlformats-officedocument.presentationml.notesSlide+xml" PartName="/ppt/notesSlides/notesSlide45.xml"/>
  <Override ContentType="application/vnd.openxmlformats-officedocument.presentationml.notesSlide+xml" PartName="/ppt/notesSlides/notesSlide70.xml"/>
  <Override ContentType="application/vnd.openxmlformats-officedocument.presentationml.notesSlide+xml" PartName="/ppt/notesSlides/notesSlide28.xml"/>
  <Override ContentType="application/vnd.openxmlformats-officedocument.presentationml.notesSlide+xml" PartName="/ppt/notesSlides/notesSlide111.xml"/>
  <Override ContentType="application/vnd.openxmlformats-officedocument.presentationml.notesSlide+xml" PartName="/ppt/notesSlides/notesSlide139.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113.xml"/>
  <Override ContentType="application/vnd.openxmlformats-officedocument.presentationml.notesSlide+xml" PartName="/ppt/notesSlides/notesSlide47.xml"/>
  <Override ContentType="application/vnd.openxmlformats-officedocument.presentationml.notesSlide+xml" PartName="/ppt/notesSlides/notesSlide72.xml"/>
  <Override ContentType="application/vnd.openxmlformats-officedocument.presentationml.notesSlide+xml" PartName="/ppt/notesSlides/notesSlide98.xml"/>
  <Override ContentType="application/vnd.openxmlformats-officedocument.presentationml.notesSlide+xml" PartName="/ppt/notesSlides/notesSlide104.xml"/>
  <Override ContentType="application/vnd.openxmlformats-officedocument.presentationml.notesSlide+xml" PartName="/ppt/notesSlides/notesSlide1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30.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121.xml"/>
  <Override ContentType="application/vnd.openxmlformats-officedocument.presentationml.notesSlide+xml" PartName="/ppt/notesSlides/notesSlide6.xml"/>
  <Override ContentType="application/vnd.openxmlformats-officedocument.presentationml.notesSlide+xml" PartName="/ppt/notesSlides/notesSlide128.xml"/>
  <Override ContentType="application/vnd.openxmlformats-officedocument.presentationml.notesSlide+xml" PartName="/ppt/notesSlides/notesSlide79.xml"/>
  <Override ContentType="application/vnd.openxmlformats-officedocument.presentationml.notesSlide+xml" PartName="/ppt/notesSlides/notesSlide132.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45.xml"/>
  <Override ContentType="application/vnd.openxmlformats-officedocument.presentationml.notesSlide+xml" PartName="/ppt/notesSlides/notesSlide96.xml"/>
  <Override ContentType="application/vnd.openxmlformats-officedocument.presentationml.notesSlide+xml" PartName="/ppt/notesSlides/notesSlide102.xml"/>
  <Override ContentType="application/vnd.openxmlformats-officedocument.presentationml.notesSlide+xml" PartName="/ppt/notesSlides/notesSlide19.xml"/>
  <Override ContentType="application/vnd.openxmlformats-officedocument.presentationml.notesSlide+xml" PartName="/ppt/notesSlides/notesSlide83.xml"/>
  <Override ContentType="application/vnd.openxmlformats-officedocument.presentationml.notesSlide+xml" PartName="/ppt/notesSlides/notesSlide115.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66.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1.xml"/>
  <Override ContentType="application/vnd.openxmlformats-officedocument.presentationml.slide+xml" PartName="/ppt/slides/slide43.xml"/>
  <Override ContentType="application/vnd.openxmlformats-officedocument.presentationml.slide+xml" PartName="/ppt/slides/slide78.xml"/>
  <Override ContentType="application/vnd.openxmlformats-officedocument.presentationml.slide+xml" PartName="/ppt/slides/slide86.xml"/>
  <Override ContentType="application/vnd.openxmlformats-officedocument.presentationml.slide+xml" PartName="/ppt/slides/slide35.xml"/>
  <Override ContentType="application/vnd.openxmlformats-officedocument.presentationml.slide+xml" PartName="/ppt/slides/slide105.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138.xml"/>
  <Override ContentType="application/vnd.openxmlformats-officedocument.presentationml.slide+xml" PartName="/ppt/slides/slide25.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13.xml"/>
  <Override ContentType="application/vnd.openxmlformats-officedocument.presentationml.slide+xml" PartName="/ppt/slides/slide68.xml"/>
  <Override ContentType="application/vnd.openxmlformats-officedocument.presentationml.slide+xml" PartName="/ppt/slides/slide94.xml"/>
  <Override ContentType="application/vnd.openxmlformats-officedocument.presentationml.slide+xml" PartName="/ppt/slides/slide84.xml"/>
  <Override ContentType="application/vnd.openxmlformats-officedocument.presentationml.slide+xml" PartName="/ppt/slides/slide107.xml"/>
  <Override ContentType="application/vnd.openxmlformats-officedocument.presentationml.slide+xml" PartName="/ppt/slides/slide37.xml"/>
  <Override ContentType="application/vnd.openxmlformats-officedocument.presentationml.slide+xml" PartName="/ppt/slides/slide123.xml"/>
  <Override ContentType="application/vnd.openxmlformats-officedocument.presentationml.slide+xml" PartName="/ppt/slides/slide71.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66.xml"/>
  <Override ContentType="application/vnd.openxmlformats-officedocument.presentationml.slide+xml" PartName="/ppt/slides/slide23.xml"/>
  <Override ContentType="application/vnd.openxmlformats-officedocument.presentationml.slide+xml" PartName="/ppt/slides/slide136.xml"/>
  <Override ContentType="application/vnd.openxmlformats-officedocument.presentationml.slide+xml" PartName="/ppt/slides/slide10.xml"/>
  <Override ContentType="application/vnd.openxmlformats-officedocument.presentationml.slide+xml" PartName="/ppt/slides/slide111.xml"/>
  <Override ContentType="application/vnd.openxmlformats-officedocument.presentationml.slide+xml" PartName="/ppt/slides/slide53.xml"/>
  <Override ContentType="application/vnd.openxmlformats-officedocument.presentationml.slide+xml" PartName="/ppt/slides/slide141.xml"/>
  <Override ContentType="application/vnd.openxmlformats-officedocument.presentationml.slide+xml" PartName="/ppt/slides/slide96.xml"/>
  <Override ContentType="application/vnd.openxmlformats-officedocument.presentationml.slide+xml" PartName="/ppt/slides/slide48.xml"/>
  <Override ContentType="application/vnd.openxmlformats-officedocument.presentationml.slide+xml" PartName="/ppt/slides/slide22.xml"/>
  <Override ContentType="application/vnd.openxmlformats-officedocument.presentationml.slide+xml" PartName="/ppt/slides/slide82.xml"/>
  <Override ContentType="application/vnd.openxmlformats-officedocument.presentationml.slide+xml" PartName="/ppt/slides/slide65.xml"/>
  <Override ContentType="application/vnd.openxmlformats-officedocument.presentationml.slide+xml" PartName="/ppt/slides/slide9.xml"/>
  <Override ContentType="application/vnd.openxmlformats-officedocument.presentationml.slide+xml" PartName="/ppt/slides/slide118.xml"/>
  <Override ContentType="application/vnd.openxmlformats-officedocument.presentationml.slide+xml" PartName="/ppt/slides/slide142.xml"/>
  <Override ContentType="application/vnd.openxmlformats-officedocument.presentationml.slide+xml" PartName="/ppt/slides/slide12.xml"/>
  <Override ContentType="application/vnd.openxmlformats-officedocument.presentationml.slide+xml" PartName="/ppt/slides/slide108.xml"/>
  <Override ContentType="application/vnd.openxmlformats-officedocument.presentationml.slide+xml" PartName="/ppt/slides/slide98.xml"/>
  <Override ContentType="application/vnd.openxmlformats-officedocument.presentationml.slide+xml" PartName="/ppt/slides/slide125.xml"/>
  <Override ContentType="application/vnd.openxmlformats-officedocument.presentationml.slide+xml" PartName="/ppt/slides/slide72.xml"/>
  <Override ContentType="application/vnd.openxmlformats-officedocument.presentationml.slide+xml" PartName="/ppt/slides/slide135.xml"/>
  <Override ContentType="application/vnd.openxmlformats-officedocument.presentationml.slide+xml" PartName="/ppt/slides/slide20.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89.xml"/>
  <Override ContentType="application/vnd.openxmlformats-officedocument.presentationml.slide+xml" PartName="/ppt/slides/slide76.xml"/>
  <Override ContentType="application/vnd.openxmlformats-officedocument.presentationml.slide+xml" PartName="/ppt/slides/slide129.xml"/>
  <Override ContentType="application/vnd.openxmlformats-officedocument.presentationml.slide+xml" PartName="/ppt/slides/slide63.xml"/>
  <Override ContentType="application/vnd.openxmlformats-officedocument.presentationml.slide+xml" PartName="/ppt/slides/slide131.xml"/>
  <Override ContentType="application/vnd.openxmlformats-officedocument.presentationml.slide+xml" PartName="/ppt/slides/slide93.xml"/>
  <Override ContentType="application/vnd.openxmlformats-officedocument.presentationml.slide+xml" PartName="/ppt/slides/slide101.xml"/>
  <Override ContentType="application/vnd.openxmlformats-officedocument.presentationml.slide+xml" PartName="/ppt/slides/slide116.xml"/>
  <Override ContentType="application/vnd.openxmlformats-officedocument.presentationml.slide+xml" PartName="/ppt/slides/slide144.xml"/>
  <Override ContentType="application/vnd.openxmlformats-officedocument.presentationml.slide+xml" PartName="/ppt/slides/slide80.xml"/>
  <Override ContentType="application/vnd.openxmlformats-officedocument.presentationml.slide+xml" PartName="/ppt/slides/slide103.xml"/>
  <Override ContentType="application/vnd.openxmlformats-officedocument.presentationml.slide+xml" PartName="/ppt/slides/slide61.xml"/>
  <Override ContentType="application/vnd.openxmlformats-officedocument.presentationml.slide+xml" PartName="/ppt/slides/slide133.xml"/>
  <Override ContentType="application/vnd.openxmlformats-officedocument.presentationml.slide+xml" PartName="/ppt/slides/slide91.xml"/>
  <Override ContentType="application/vnd.openxmlformats-officedocument.presentationml.slide+xml" PartName="/ppt/slides/slide114.xml"/>
  <Override ContentType="application/vnd.openxmlformats-officedocument.presentationml.slide+xml" PartName="/ppt/slides/slide31.xml"/>
  <Override ContentType="application/vnd.openxmlformats-officedocument.presentationml.slide+xml" PartName="/ppt/slides/slide127.xml"/>
  <Override ContentType="application/vnd.openxmlformats-officedocument.presentationml.slide+xml" PartName="/ppt/slides/slide146.xml"/>
  <Override ContentType="application/vnd.openxmlformats-officedocument.presentationml.slide+xml" PartName="/ppt/slides/slide120.xml"/>
  <Override ContentType="application/vnd.openxmlformats-officedocument.presentationml.slide+xml" PartName="/ppt/slides/slide87.xml"/>
  <Override ContentType="application/vnd.openxmlformats-officedocument.presentationml.slide+xml" PartName="/ppt/slides/slide74.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39.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12.xml"/>
  <Override ContentType="application/vnd.openxmlformats-officedocument.presentationml.slide+xml" PartName="/ppt/slides/slide95.xml"/>
  <Override ContentType="application/vnd.openxmlformats-officedocument.presentationml.slide+xml" PartName="/ppt/slides/slide69.xml"/>
  <Override ContentType="application/vnd.openxmlformats-officedocument.presentationml.slide+xml" PartName="/ppt/slides/slide85.xml"/>
  <Override ContentType="application/vnd.openxmlformats-officedocument.presentationml.slide+xml" PartName="/ppt/slides/slide42.xml"/>
  <Override ContentType="application/vnd.openxmlformats-officedocument.presentationml.slide+xml" PartName="/ppt/slides/slide50.xml"/>
  <Override ContentType="application/vnd.openxmlformats-officedocument.presentationml.slide+xml" PartName="/ppt/slides/slide77.xml"/>
  <Override ContentType="application/vnd.openxmlformats-officedocument.presentationml.slide+xml" PartName="/ppt/slides/slide34.xml"/>
  <Override ContentType="application/vnd.openxmlformats-officedocument.presentationml.slide+xml" PartName="/ppt/slides/slide122.xml"/>
  <Override ContentType="application/vnd.openxmlformats-officedocument.presentationml.slide+xml" PartName="/ppt/slides/slide130.xml"/>
  <Override ContentType="application/vnd.openxmlformats-officedocument.presentationml.slide+xml" PartName="/ppt/slides/slide147.xml"/>
  <Override ContentType="application/vnd.openxmlformats-officedocument.presentationml.slide+xml" PartName="/ppt/slides/slide16.xml"/>
  <Override ContentType="application/vnd.openxmlformats-officedocument.presentationml.slide+xml" PartName="/ppt/slides/slide104.xml"/>
  <Override ContentType="application/vnd.openxmlformats-officedocument.presentationml.slide+xml" PartName="/ppt/slides/slide24.xml"/>
  <Override ContentType="application/vnd.openxmlformats-officedocument.presentationml.slide+xml" PartName="/ppt/slides/slide97.xml"/>
  <Override ContentType="application/vnd.openxmlformats-officedocument.presentationml.slide+xml" PartName="/ppt/slides/slide140.xml"/>
  <Override ContentType="application/vnd.openxmlformats-officedocument.presentationml.slide+xml" PartName="/ppt/slides/slide11.xml"/>
  <Override ContentType="application/vnd.openxmlformats-officedocument.presentationml.slide+xml" PartName="/ppt/slides/slide137.xml"/>
  <Override ContentType="application/vnd.openxmlformats-officedocument.presentationml.slide+xml" PartName="/ppt/slides/slide110.xml"/>
  <Override ContentType="application/vnd.openxmlformats-officedocument.presentationml.slide+xml" PartName="/ppt/slides/slide6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79.xml"/>
  <Override ContentType="application/vnd.openxmlformats-officedocument.presentationml.slide+xml" PartName="/ppt/slides/slide49.xml"/>
  <Override ContentType="application/vnd.openxmlformats-officedocument.presentationml.slide+xml" PartName="/ppt/slides/slide124.xml"/>
  <Override ContentType="application/vnd.openxmlformats-officedocument.presentationml.slide+xml" PartName="/ppt/slides/slide83.xml"/>
  <Override ContentType="application/vnd.openxmlformats-officedocument.presentationml.slide+xml" PartName="/ppt/slides/slide106.xml"/>
  <Override ContentType="application/vnd.openxmlformats-officedocument.presentationml.slide+xml" PartName="/ppt/slides/slide70.xml"/>
  <Override ContentType="application/vnd.openxmlformats-officedocument.presentationml.slide+xml" PartName="/ppt/slides/slide6.xml"/>
  <Override ContentType="application/vnd.openxmlformats-officedocument.presentationml.slide+xml" PartName="/ppt/slides/slide119.xml"/>
  <Override ContentType="application/vnd.openxmlformats-officedocument.presentationml.slide+xml" PartName="/ppt/slides/slide40.xml"/>
  <Override ContentType="application/vnd.openxmlformats-officedocument.presentationml.slide+xml" PartName="/ppt/slides/slide73.xml"/>
  <Override ContentType="application/vnd.openxmlformats-officedocument.presentationml.slide+xml" PartName="/ppt/slides/slide30.xml"/>
  <Override ContentType="application/vnd.openxmlformats-officedocument.presentationml.slide+xml" PartName="/ppt/slides/slide126.xml"/>
  <Override ContentType="application/vnd.openxmlformats-officedocument.presentationml.slide+xml" PartName="/ppt/slides/slide109.xml"/>
  <Override ContentType="application/vnd.openxmlformats-officedocument.presentationml.slide+xml" PartName="/ppt/slides/slide134.xml"/>
  <Override ContentType="application/vnd.openxmlformats-officedocument.presentationml.slide+xml" PartName="/ppt/slides/slide99.xml"/>
  <Override ContentType="application/vnd.openxmlformats-officedocument.presentationml.slide+xml" PartName="/ppt/slides/slide3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47.xml"/>
  <Override ContentType="application/vnd.openxmlformats-officedocument.presentationml.slide+xml" PartName="/ppt/slides/slide21.xml"/>
  <Override ContentType="application/vnd.openxmlformats-officedocument.presentationml.slide+xml" PartName="/ppt/slides/slide100.xml"/>
  <Override ContentType="application/vnd.openxmlformats-officedocument.presentationml.slide+xml" PartName="/ppt/slides/slide64.xml"/>
  <Override ContentType="application/vnd.openxmlformats-officedocument.presentationml.slide+xml" PartName="/ppt/slides/slide81.xml"/>
  <Override ContentType="application/vnd.openxmlformats-officedocument.presentationml.slide+xml" PartName="/ppt/slides/slide90.xml"/>
  <Override ContentType="application/vnd.openxmlformats-officedocument.presentationml.slide+xml" PartName="/ppt/slides/slide8.xml"/>
  <Override ContentType="application/vnd.openxmlformats-officedocument.presentationml.slide+xml" PartName="/ppt/slides/slide143.xml"/>
  <Override ContentType="application/vnd.openxmlformats-officedocument.presentationml.slide+xml" PartName="/ppt/slides/slide117.xml"/>
  <Override ContentType="application/vnd.openxmlformats-officedocument.presentationml.slide+xml" PartName="/ppt/slides/slide145.xml"/>
  <Override ContentType="application/vnd.openxmlformats-officedocument.presentationml.slide+xml" PartName="/ppt/slides/slide132.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75.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88.xml"/>
  <Override ContentType="application/vnd.openxmlformats-officedocument.presentationml.slide+xml" PartName="/ppt/slides/slide128.xml"/>
  <Override ContentType="application/vnd.openxmlformats-officedocument.presentationml.slide+xml" PartName="/ppt/slides/slide92.xml"/>
  <Override ContentType="application/vnd.openxmlformats-officedocument.presentationml.slide+xml" PartName="/ppt/slides/slide115.xml"/>
  <Override ContentType="application/vnd.openxmlformats-officedocument.presentationml.slide+xml" PartName="/ppt/slides/slide10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60"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 id="319" r:id="rId68"/>
    <p:sldId id="320" r:id="rId69"/>
    <p:sldId id="321" r:id="rId70"/>
    <p:sldId id="322" r:id="rId71"/>
    <p:sldId id="323" r:id="rId72"/>
    <p:sldId id="324" r:id="rId73"/>
    <p:sldId id="325" r:id="rId74"/>
    <p:sldId id="326" r:id="rId75"/>
    <p:sldId id="327" r:id="rId76"/>
    <p:sldId id="328" r:id="rId77"/>
    <p:sldId id="329" r:id="rId78"/>
    <p:sldId id="330" r:id="rId79"/>
    <p:sldId id="331" r:id="rId80"/>
    <p:sldId id="332" r:id="rId81"/>
    <p:sldId id="333" r:id="rId82"/>
    <p:sldId id="334" r:id="rId83"/>
    <p:sldId id="335" r:id="rId84"/>
    <p:sldId id="336" r:id="rId85"/>
    <p:sldId id="337" r:id="rId86"/>
    <p:sldId id="338" r:id="rId87"/>
    <p:sldId id="339" r:id="rId88"/>
    <p:sldId id="340" r:id="rId89"/>
    <p:sldId id="341" r:id="rId90"/>
    <p:sldId id="342" r:id="rId91"/>
    <p:sldId id="343" r:id="rId92"/>
    <p:sldId id="344" r:id="rId93"/>
    <p:sldId id="345" r:id="rId94"/>
    <p:sldId id="346" r:id="rId95"/>
    <p:sldId id="347" r:id="rId96"/>
    <p:sldId id="348" r:id="rId97"/>
    <p:sldId id="349" r:id="rId98"/>
    <p:sldId id="350" r:id="rId99"/>
    <p:sldId id="351" r:id="rId100"/>
    <p:sldId id="352" r:id="rId101"/>
    <p:sldId id="353" r:id="rId102"/>
    <p:sldId id="354" r:id="rId103"/>
    <p:sldId id="355" r:id="rId104"/>
    <p:sldId id="356" r:id="rId105"/>
    <p:sldId id="357" r:id="rId106"/>
    <p:sldId id="358" r:id="rId107"/>
    <p:sldId id="359" r:id="rId108"/>
    <p:sldId id="360" r:id="rId109"/>
    <p:sldId id="361" r:id="rId110"/>
    <p:sldId id="362" r:id="rId111"/>
    <p:sldId id="363" r:id="rId112"/>
    <p:sldId id="364" r:id="rId113"/>
    <p:sldId id="365" r:id="rId114"/>
    <p:sldId id="366" r:id="rId115"/>
    <p:sldId id="367" r:id="rId116"/>
    <p:sldId id="368" r:id="rId117"/>
    <p:sldId id="369" r:id="rId118"/>
    <p:sldId id="370" r:id="rId119"/>
    <p:sldId id="371" r:id="rId120"/>
    <p:sldId id="372" r:id="rId121"/>
    <p:sldId id="373" r:id="rId122"/>
    <p:sldId id="374" r:id="rId123"/>
    <p:sldId id="375" r:id="rId124"/>
    <p:sldId id="376" r:id="rId125"/>
    <p:sldId id="377" r:id="rId126"/>
    <p:sldId id="378" r:id="rId127"/>
    <p:sldId id="379" r:id="rId128"/>
    <p:sldId id="380" r:id="rId129"/>
    <p:sldId id="381" r:id="rId130"/>
    <p:sldId id="382" r:id="rId131"/>
    <p:sldId id="383" r:id="rId132"/>
    <p:sldId id="384" r:id="rId133"/>
    <p:sldId id="385" r:id="rId134"/>
    <p:sldId id="386" r:id="rId135"/>
    <p:sldId id="387" r:id="rId136"/>
    <p:sldId id="388" r:id="rId137"/>
    <p:sldId id="389" r:id="rId138"/>
    <p:sldId id="390" r:id="rId139"/>
    <p:sldId id="391" r:id="rId140"/>
    <p:sldId id="392" r:id="rId141"/>
    <p:sldId id="393" r:id="rId142"/>
    <p:sldId id="394" r:id="rId143"/>
    <p:sldId id="395" r:id="rId144"/>
    <p:sldId id="396" r:id="rId145"/>
    <p:sldId id="397" r:id="rId146"/>
    <p:sldId id="398" r:id="rId147"/>
    <p:sldId id="399" r:id="rId148"/>
    <p:sldId id="400" r:id="rId149"/>
    <p:sldId id="401" r:id="rId150"/>
    <p:sldId id="402" r:id="rId151"/>
  </p:sldIdLst>
  <p:sldSz cy="6858000" cx="12192000"/>
  <p:notesSz cx="7077075" cy="9363075"/>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07" Type="http://schemas.openxmlformats.org/officeDocument/2006/relationships/slide" Target="slides/slide103.xml"/><Relationship Id="rId106" Type="http://schemas.openxmlformats.org/officeDocument/2006/relationships/slide" Target="slides/slide102.xml"/><Relationship Id="rId105" Type="http://schemas.openxmlformats.org/officeDocument/2006/relationships/slide" Target="slides/slide101.xml"/><Relationship Id="rId104" Type="http://schemas.openxmlformats.org/officeDocument/2006/relationships/slide" Target="slides/slide100.xml"/><Relationship Id="rId109" Type="http://schemas.openxmlformats.org/officeDocument/2006/relationships/slide" Target="slides/slide105.xml"/><Relationship Id="rId108" Type="http://schemas.openxmlformats.org/officeDocument/2006/relationships/slide" Target="slides/slide104.xml"/><Relationship Id="rId48" Type="http://schemas.openxmlformats.org/officeDocument/2006/relationships/slide" Target="slides/slide44.xml"/><Relationship Id="rId47" Type="http://schemas.openxmlformats.org/officeDocument/2006/relationships/slide" Target="slides/slide43.xml"/><Relationship Id="rId49" Type="http://schemas.openxmlformats.org/officeDocument/2006/relationships/slide" Target="slides/slide45.xml"/><Relationship Id="rId103" Type="http://schemas.openxmlformats.org/officeDocument/2006/relationships/slide" Target="slides/slide99.xml"/><Relationship Id="rId102" Type="http://schemas.openxmlformats.org/officeDocument/2006/relationships/slide" Target="slides/slide98.xml"/><Relationship Id="rId101" Type="http://schemas.openxmlformats.org/officeDocument/2006/relationships/slide" Target="slides/slide97.xml"/><Relationship Id="rId100" Type="http://schemas.openxmlformats.org/officeDocument/2006/relationships/slide" Target="slides/slide96.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29" Type="http://schemas.openxmlformats.org/officeDocument/2006/relationships/slide" Target="slides/slide125.xml"/><Relationship Id="rId128" Type="http://schemas.openxmlformats.org/officeDocument/2006/relationships/slide" Target="slides/slide124.xml"/><Relationship Id="rId127" Type="http://schemas.openxmlformats.org/officeDocument/2006/relationships/slide" Target="slides/slide123.xml"/><Relationship Id="rId126" Type="http://schemas.openxmlformats.org/officeDocument/2006/relationships/slide" Target="slides/slide122.xml"/><Relationship Id="rId26" Type="http://schemas.openxmlformats.org/officeDocument/2006/relationships/slide" Target="slides/slide22.xml"/><Relationship Id="rId121" Type="http://schemas.openxmlformats.org/officeDocument/2006/relationships/slide" Target="slides/slide117.xml"/><Relationship Id="rId25" Type="http://schemas.openxmlformats.org/officeDocument/2006/relationships/slide" Target="slides/slide21.xml"/><Relationship Id="rId120" Type="http://schemas.openxmlformats.org/officeDocument/2006/relationships/slide" Target="slides/slide116.xml"/><Relationship Id="rId28" Type="http://schemas.openxmlformats.org/officeDocument/2006/relationships/slide" Target="slides/slide24.xml"/><Relationship Id="rId27" Type="http://schemas.openxmlformats.org/officeDocument/2006/relationships/slide" Target="slides/slide23.xml"/><Relationship Id="rId125" Type="http://schemas.openxmlformats.org/officeDocument/2006/relationships/slide" Target="slides/slide121.xml"/><Relationship Id="rId29" Type="http://schemas.openxmlformats.org/officeDocument/2006/relationships/slide" Target="slides/slide25.xml"/><Relationship Id="rId124" Type="http://schemas.openxmlformats.org/officeDocument/2006/relationships/slide" Target="slides/slide120.xml"/><Relationship Id="rId123" Type="http://schemas.openxmlformats.org/officeDocument/2006/relationships/slide" Target="slides/slide119.xml"/><Relationship Id="rId122" Type="http://schemas.openxmlformats.org/officeDocument/2006/relationships/slide" Target="slides/slide118.xml"/><Relationship Id="rId95" Type="http://schemas.openxmlformats.org/officeDocument/2006/relationships/slide" Target="slides/slide91.xml"/><Relationship Id="rId94" Type="http://schemas.openxmlformats.org/officeDocument/2006/relationships/slide" Target="slides/slide90.xml"/><Relationship Id="rId97" Type="http://schemas.openxmlformats.org/officeDocument/2006/relationships/slide" Target="slides/slide93.xml"/><Relationship Id="rId96" Type="http://schemas.openxmlformats.org/officeDocument/2006/relationships/slide" Target="slides/slide92.xml"/><Relationship Id="rId11" Type="http://schemas.openxmlformats.org/officeDocument/2006/relationships/slide" Target="slides/slide7.xml"/><Relationship Id="rId99" Type="http://schemas.openxmlformats.org/officeDocument/2006/relationships/slide" Target="slides/slide95.xml"/><Relationship Id="rId10" Type="http://schemas.openxmlformats.org/officeDocument/2006/relationships/slide" Target="slides/slide6.xml"/><Relationship Id="rId98" Type="http://schemas.openxmlformats.org/officeDocument/2006/relationships/slide" Target="slides/slide94.xml"/><Relationship Id="rId13" Type="http://schemas.openxmlformats.org/officeDocument/2006/relationships/slide" Target="slides/slide9.xml"/><Relationship Id="rId12" Type="http://schemas.openxmlformats.org/officeDocument/2006/relationships/slide" Target="slides/slide8.xml"/><Relationship Id="rId91" Type="http://schemas.openxmlformats.org/officeDocument/2006/relationships/slide" Target="slides/slide87.xml"/><Relationship Id="rId90" Type="http://schemas.openxmlformats.org/officeDocument/2006/relationships/slide" Target="slides/slide86.xml"/><Relationship Id="rId93" Type="http://schemas.openxmlformats.org/officeDocument/2006/relationships/slide" Target="slides/slide89.xml"/><Relationship Id="rId92" Type="http://schemas.openxmlformats.org/officeDocument/2006/relationships/slide" Target="slides/slide88.xml"/><Relationship Id="rId118" Type="http://schemas.openxmlformats.org/officeDocument/2006/relationships/slide" Target="slides/slide114.xml"/><Relationship Id="rId117" Type="http://schemas.openxmlformats.org/officeDocument/2006/relationships/slide" Target="slides/slide113.xml"/><Relationship Id="rId116" Type="http://schemas.openxmlformats.org/officeDocument/2006/relationships/slide" Target="slides/slide112.xml"/><Relationship Id="rId115" Type="http://schemas.openxmlformats.org/officeDocument/2006/relationships/slide" Target="slides/slide111.xml"/><Relationship Id="rId119" Type="http://schemas.openxmlformats.org/officeDocument/2006/relationships/slide" Target="slides/slide115.xml"/><Relationship Id="rId15" Type="http://schemas.openxmlformats.org/officeDocument/2006/relationships/slide" Target="slides/slide11.xml"/><Relationship Id="rId110" Type="http://schemas.openxmlformats.org/officeDocument/2006/relationships/slide" Target="slides/slide106.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14" Type="http://schemas.openxmlformats.org/officeDocument/2006/relationships/slide" Target="slides/slide110.xml"/><Relationship Id="rId18" Type="http://schemas.openxmlformats.org/officeDocument/2006/relationships/slide" Target="slides/slide14.xml"/><Relationship Id="rId113" Type="http://schemas.openxmlformats.org/officeDocument/2006/relationships/slide" Target="slides/slide109.xml"/><Relationship Id="rId112" Type="http://schemas.openxmlformats.org/officeDocument/2006/relationships/slide" Target="slides/slide108.xml"/><Relationship Id="rId111" Type="http://schemas.openxmlformats.org/officeDocument/2006/relationships/slide" Target="slides/slide107.xml"/><Relationship Id="rId84" Type="http://schemas.openxmlformats.org/officeDocument/2006/relationships/slide" Target="slides/slide80.xml"/><Relationship Id="rId83" Type="http://schemas.openxmlformats.org/officeDocument/2006/relationships/slide" Target="slides/slide79.xml"/><Relationship Id="rId86" Type="http://schemas.openxmlformats.org/officeDocument/2006/relationships/slide" Target="slides/slide82.xml"/><Relationship Id="rId85" Type="http://schemas.openxmlformats.org/officeDocument/2006/relationships/slide" Target="slides/slide81.xml"/><Relationship Id="rId88" Type="http://schemas.openxmlformats.org/officeDocument/2006/relationships/slide" Target="slides/slide84.xml"/><Relationship Id="rId150" Type="http://schemas.openxmlformats.org/officeDocument/2006/relationships/slide" Target="slides/slide146.xml"/><Relationship Id="rId87" Type="http://schemas.openxmlformats.org/officeDocument/2006/relationships/slide" Target="slides/slide83.xml"/><Relationship Id="rId89" Type="http://schemas.openxmlformats.org/officeDocument/2006/relationships/slide" Target="slides/slide85.xml"/><Relationship Id="rId80" Type="http://schemas.openxmlformats.org/officeDocument/2006/relationships/slide" Target="slides/slide76.xml"/><Relationship Id="rId82" Type="http://schemas.openxmlformats.org/officeDocument/2006/relationships/slide" Target="slides/slide78.xml"/><Relationship Id="rId81" Type="http://schemas.openxmlformats.org/officeDocument/2006/relationships/slide" Target="slides/slide7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149" Type="http://schemas.openxmlformats.org/officeDocument/2006/relationships/slide" Target="slides/slide145.xml"/><Relationship Id="rId4" Type="http://schemas.openxmlformats.org/officeDocument/2006/relationships/notesMaster" Target="notesMasters/notesMaster1.xml"/><Relationship Id="rId148" Type="http://schemas.openxmlformats.org/officeDocument/2006/relationships/slide" Target="slides/slide144.xml"/><Relationship Id="rId9" Type="http://schemas.openxmlformats.org/officeDocument/2006/relationships/slide" Target="slides/slide5.xml"/><Relationship Id="rId143" Type="http://schemas.openxmlformats.org/officeDocument/2006/relationships/slide" Target="slides/slide139.xml"/><Relationship Id="rId142" Type="http://schemas.openxmlformats.org/officeDocument/2006/relationships/slide" Target="slides/slide138.xml"/><Relationship Id="rId141" Type="http://schemas.openxmlformats.org/officeDocument/2006/relationships/slide" Target="slides/slide137.xml"/><Relationship Id="rId140" Type="http://schemas.openxmlformats.org/officeDocument/2006/relationships/slide" Target="slides/slide136.xml"/><Relationship Id="rId5" Type="http://schemas.openxmlformats.org/officeDocument/2006/relationships/slide" Target="slides/slide1.xml"/><Relationship Id="rId147" Type="http://schemas.openxmlformats.org/officeDocument/2006/relationships/slide" Target="slides/slide143.xml"/><Relationship Id="rId6" Type="http://schemas.openxmlformats.org/officeDocument/2006/relationships/slide" Target="slides/slide2.xml"/><Relationship Id="rId146" Type="http://schemas.openxmlformats.org/officeDocument/2006/relationships/slide" Target="slides/slide142.xml"/><Relationship Id="rId7" Type="http://schemas.openxmlformats.org/officeDocument/2006/relationships/slide" Target="slides/slide3.xml"/><Relationship Id="rId145" Type="http://schemas.openxmlformats.org/officeDocument/2006/relationships/slide" Target="slides/slide141.xml"/><Relationship Id="rId8" Type="http://schemas.openxmlformats.org/officeDocument/2006/relationships/slide" Target="slides/slide4.xml"/><Relationship Id="rId144" Type="http://schemas.openxmlformats.org/officeDocument/2006/relationships/slide" Target="slides/slide140.xml"/><Relationship Id="rId73" Type="http://schemas.openxmlformats.org/officeDocument/2006/relationships/slide" Target="slides/slide69.xml"/><Relationship Id="rId72" Type="http://schemas.openxmlformats.org/officeDocument/2006/relationships/slide" Target="slides/slide68.xml"/><Relationship Id="rId75" Type="http://schemas.openxmlformats.org/officeDocument/2006/relationships/slide" Target="slides/slide71.xml"/><Relationship Id="rId74" Type="http://schemas.openxmlformats.org/officeDocument/2006/relationships/slide" Target="slides/slide70.xml"/><Relationship Id="rId77" Type="http://schemas.openxmlformats.org/officeDocument/2006/relationships/slide" Target="slides/slide73.xml"/><Relationship Id="rId76" Type="http://schemas.openxmlformats.org/officeDocument/2006/relationships/slide" Target="slides/slide72.xml"/><Relationship Id="rId79" Type="http://schemas.openxmlformats.org/officeDocument/2006/relationships/slide" Target="slides/slide75.xml"/><Relationship Id="rId78" Type="http://schemas.openxmlformats.org/officeDocument/2006/relationships/slide" Target="slides/slide74.xml"/><Relationship Id="rId71" Type="http://schemas.openxmlformats.org/officeDocument/2006/relationships/slide" Target="slides/slide67.xml"/><Relationship Id="rId70" Type="http://schemas.openxmlformats.org/officeDocument/2006/relationships/slide" Target="slides/slide66.xml"/><Relationship Id="rId139" Type="http://schemas.openxmlformats.org/officeDocument/2006/relationships/slide" Target="slides/slide135.xml"/><Relationship Id="rId138" Type="http://schemas.openxmlformats.org/officeDocument/2006/relationships/slide" Target="slides/slide134.xml"/><Relationship Id="rId137" Type="http://schemas.openxmlformats.org/officeDocument/2006/relationships/slide" Target="slides/slide133.xml"/><Relationship Id="rId132" Type="http://schemas.openxmlformats.org/officeDocument/2006/relationships/slide" Target="slides/slide128.xml"/><Relationship Id="rId131" Type="http://schemas.openxmlformats.org/officeDocument/2006/relationships/slide" Target="slides/slide127.xml"/><Relationship Id="rId130" Type="http://schemas.openxmlformats.org/officeDocument/2006/relationships/slide" Target="slides/slide126.xml"/><Relationship Id="rId136" Type="http://schemas.openxmlformats.org/officeDocument/2006/relationships/slide" Target="slides/slide132.xml"/><Relationship Id="rId135" Type="http://schemas.openxmlformats.org/officeDocument/2006/relationships/slide" Target="slides/slide131.xml"/><Relationship Id="rId134" Type="http://schemas.openxmlformats.org/officeDocument/2006/relationships/slide" Target="slides/slide130.xml"/><Relationship Id="rId133" Type="http://schemas.openxmlformats.org/officeDocument/2006/relationships/slide" Target="slides/slide129.xml"/><Relationship Id="rId62" Type="http://schemas.openxmlformats.org/officeDocument/2006/relationships/slide" Target="slides/slide58.xml"/><Relationship Id="rId61" Type="http://schemas.openxmlformats.org/officeDocument/2006/relationships/slide" Target="slides/slide57.xml"/><Relationship Id="rId64" Type="http://schemas.openxmlformats.org/officeDocument/2006/relationships/slide" Target="slides/slide60.xml"/><Relationship Id="rId63" Type="http://schemas.openxmlformats.org/officeDocument/2006/relationships/slide" Target="slides/slide59.xml"/><Relationship Id="rId66" Type="http://schemas.openxmlformats.org/officeDocument/2006/relationships/slide" Target="slides/slide62.xml"/><Relationship Id="rId65" Type="http://schemas.openxmlformats.org/officeDocument/2006/relationships/slide" Target="slides/slide61.xml"/><Relationship Id="rId68" Type="http://schemas.openxmlformats.org/officeDocument/2006/relationships/slide" Target="slides/slide64.xml"/><Relationship Id="rId67" Type="http://schemas.openxmlformats.org/officeDocument/2006/relationships/slide" Target="slides/slide63.xml"/><Relationship Id="rId60" Type="http://schemas.openxmlformats.org/officeDocument/2006/relationships/slide" Target="slides/slide56.xml"/><Relationship Id="rId69" Type="http://schemas.openxmlformats.org/officeDocument/2006/relationships/slide" Target="slides/slide65.xml"/><Relationship Id="rId51" Type="http://schemas.openxmlformats.org/officeDocument/2006/relationships/slide" Target="slides/slide47.xml"/><Relationship Id="rId50" Type="http://schemas.openxmlformats.org/officeDocument/2006/relationships/slide" Target="slides/slide46.xml"/><Relationship Id="rId53" Type="http://schemas.openxmlformats.org/officeDocument/2006/relationships/slide" Target="slides/slide49.xml"/><Relationship Id="rId52" Type="http://schemas.openxmlformats.org/officeDocument/2006/relationships/slide" Target="slides/slide48.xml"/><Relationship Id="rId55" Type="http://schemas.openxmlformats.org/officeDocument/2006/relationships/slide" Target="slides/slide51.xml"/><Relationship Id="rId54" Type="http://schemas.openxmlformats.org/officeDocument/2006/relationships/slide" Target="slides/slide50.xml"/><Relationship Id="rId57" Type="http://schemas.openxmlformats.org/officeDocument/2006/relationships/slide" Target="slides/slide53.xml"/><Relationship Id="rId56" Type="http://schemas.openxmlformats.org/officeDocument/2006/relationships/slide" Target="slides/slide52.xml"/><Relationship Id="rId59" Type="http://schemas.openxmlformats.org/officeDocument/2006/relationships/slide" Target="slides/slide55.xml"/><Relationship Id="rId58" Type="http://schemas.openxmlformats.org/officeDocument/2006/relationships/slide" Target="slides/slide54.xml"/><Relationship Id="rId151" Type="http://schemas.openxmlformats.org/officeDocument/2006/relationships/slide" Target="slides/slide14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3066733" cy="469780"/>
          </a:xfrm>
          <a:prstGeom prst="rect">
            <a:avLst/>
          </a:prstGeom>
          <a:noFill/>
          <a:ln>
            <a:noFill/>
          </a:ln>
        </p:spPr>
        <p:txBody>
          <a:bodyPr anchorCtr="0" anchor="t" bIns="91425" lIns="91425" rIns="91425"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 name="Shape 4"/>
          <p:cNvSpPr txBox="1"/>
          <p:nvPr>
            <p:ph idx="10" type="dt"/>
          </p:nvPr>
        </p:nvSpPr>
        <p:spPr>
          <a:xfrm>
            <a:off x="4008705" y="0"/>
            <a:ext cx="3066733" cy="469780"/>
          </a:xfrm>
          <a:prstGeom prst="rect">
            <a:avLst/>
          </a:prstGeom>
          <a:noFill/>
          <a:ln>
            <a:noFill/>
          </a:ln>
        </p:spPr>
        <p:txBody>
          <a:bodyPr anchorCtr="0" anchor="t" bIns="91425" lIns="91425" rIns="91425" tIns="91425"/>
          <a:lstStyle>
            <a:lvl1pPr indent="0" lvl="0" marL="0" marR="0" rtl="0" algn="r">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 name="Shape 5"/>
          <p:cNvSpPr/>
          <p:nvPr>
            <p:ph idx="3"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6" name="Shape 6"/>
          <p:cNvSpPr txBox="1"/>
          <p:nvPr>
            <p:ph idx="1" type="body"/>
          </p:nvPr>
        </p:nvSpPr>
        <p:spPr>
          <a:xfrm>
            <a:off x="707708" y="4505980"/>
            <a:ext cx="5661660" cy="3686710"/>
          </a:xfrm>
          <a:prstGeom prst="rect">
            <a:avLst/>
          </a:prstGeom>
          <a:noFill/>
          <a:ln>
            <a:noFill/>
          </a:ln>
        </p:spPr>
        <p:txBody>
          <a:bodyPr anchorCtr="0" anchor="t" bIns="91425" lIns="91425" rIns="91425"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200" u="none" cap="none" strike="noStrike">
                <a:solidFill>
                  <a:schemeClr val="dk1"/>
                </a:solidFill>
                <a:latin typeface="Calibri"/>
                <a:ea typeface="Calibri"/>
                <a:cs typeface="Calibri"/>
                <a:sym typeface="Calibri"/>
              </a:defRPr>
            </a:lvl2pPr>
            <a:lvl3pPr indent="0" lvl="2" marL="914400" marR="0" rtl="0" algn="l">
              <a:spcBef>
                <a:spcPts val="0"/>
              </a:spcBef>
              <a:buNone/>
              <a:defRPr b="0" i="0" sz="1200" u="none" cap="none" strike="noStrike">
                <a:solidFill>
                  <a:schemeClr val="dk1"/>
                </a:solidFill>
                <a:latin typeface="Calibri"/>
                <a:ea typeface="Calibri"/>
                <a:cs typeface="Calibri"/>
                <a:sym typeface="Calibri"/>
              </a:defRPr>
            </a:lvl3pPr>
            <a:lvl4pPr indent="0" lvl="3" marL="1371600" marR="0" rtl="0" algn="l">
              <a:spcBef>
                <a:spcPts val="0"/>
              </a:spcBef>
              <a:buNone/>
              <a:defRPr b="0" i="0" sz="1200" u="none" cap="none" strike="noStrike">
                <a:solidFill>
                  <a:schemeClr val="dk1"/>
                </a:solidFill>
                <a:latin typeface="Calibri"/>
                <a:ea typeface="Calibri"/>
                <a:cs typeface="Calibri"/>
                <a:sym typeface="Calibri"/>
              </a:defRPr>
            </a:lvl4pPr>
            <a:lvl5pPr indent="0" lvl="4" marL="1828800" marR="0" rtl="0" algn="l">
              <a:spcBef>
                <a:spcPts val="0"/>
              </a:spcBef>
              <a:buNone/>
              <a:defRPr b="0" i="0" sz="1200" u="none" cap="none" strike="noStrike">
                <a:solidFill>
                  <a:schemeClr val="dk1"/>
                </a:solidFill>
                <a:latin typeface="Calibri"/>
                <a:ea typeface="Calibri"/>
                <a:cs typeface="Calibri"/>
                <a:sym typeface="Calibri"/>
              </a:defRPr>
            </a:lvl5pPr>
            <a:lvl6pPr indent="0" lvl="5" marL="2286000" marR="0" rtl="0" algn="l">
              <a:spcBef>
                <a:spcPts val="0"/>
              </a:spcBef>
              <a:buNone/>
              <a:defRPr b="0" i="0" sz="1200" u="none" cap="none" strike="noStrike">
                <a:solidFill>
                  <a:schemeClr val="dk1"/>
                </a:solidFill>
                <a:latin typeface="Calibri"/>
                <a:ea typeface="Calibri"/>
                <a:cs typeface="Calibri"/>
                <a:sym typeface="Calibri"/>
              </a:defRPr>
            </a:lvl6pPr>
            <a:lvl7pPr indent="0" lvl="6" marL="2743200" marR="0" rtl="0" algn="l">
              <a:spcBef>
                <a:spcPts val="0"/>
              </a:spcBef>
              <a:buNone/>
              <a:defRPr b="0" i="0" sz="1200" u="none" cap="none" strike="noStrike">
                <a:solidFill>
                  <a:schemeClr val="dk1"/>
                </a:solidFill>
                <a:latin typeface="Calibri"/>
                <a:ea typeface="Calibri"/>
                <a:cs typeface="Calibri"/>
                <a:sym typeface="Calibri"/>
              </a:defRPr>
            </a:lvl7pPr>
            <a:lvl8pPr indent="0" lvl="7" marL="3200400" marR="0" rtl="0" algn="l">
              <a:spcBef>
                <a:spcPts val="0"/>
              </a:spcBef>
              <a:buNone/>
              <a:defRPr b="0" i="0" sz="1200" u="none" cap="none" strike="noStrike">
                <a:solidFill>
                  <a:schemeClr val="dk1"/>
                </a:solidFill>
                <a:latin typeface="Calibri"/>
                <a:ea typeface="Calibri"/>
                <a:cs typeface="Calibri"/>
                <a:sym typeface="Calibri"/>
              </a:defRPr>
            </a:lvl8pPr>
            <a:lvl9pPr indent="0" lvl="8" marL="3657600" marR="0" rtl="0" algn="l">
              <a:spcBef>
                <a:spcPts val="0"/>
              </a:spcBef>
              <a:buNone/>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893296"/>
            <a:ext cx="3066733" cy="469778"/>
          </a:xfrm>
          <a:prstGeom prst="rect">
            <a:avLst/>
          </a:prstGeom>
          <a:noFill/>
          <a:ln>
            <a:noFill/>
          </a:ln>
        </p:spPr>
        <p:txBody>
          <a:bodyPr anchorCtr="0" anchor="b" bIns="91425" lIns="91425" rIns="91425"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8" name="Shape 8"/>
          <p:cNvSpPr txBox="1"/>
          <p:nvPr>
            <p:ph idx="12" type="sldNum"/>
          </p:nvPr>
        </p:nvSpPr>
        <p:spPr>
          <a:xfrm>
            <a:off x="4008705" y="8893296"/>
            <a:ext cx="3066733" cy="469778"/>
          </a:xfrm>
          <a:prstGeom prst="rect">
            <a:avLst/>
          </a:prstGeom>
          <a:noFill/>
          <a:ln>
            <a:noFill/>
          </a:ln>
        </p:spPr>
        <p:txBody>
          <a:bodyPr anchorCtr="0" anchor="b" bIns="46950" lIns="93925" rIns="93925" tIns="46950">
            <a:noAutofit/>
          </a:bodyPr>
          <a:lstStyle/>
          <a:p>
            <a:pPr indent="0" lvl="0" marL="0" marR="0" rtl="0" algn="r">
              <a:spcBef>
                <a:spcPts val="0"/>
              </a:spcBef>
              <a:buSzPct val="25000"/>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7" name="Shape 87"/>
        <p:cNvGrpSpPr/>
        <p:nvPr/>
      </p:nvGrpSpPr>
      <p:grpSpPr>
        <a:xfrm>
          <a:off x="0" y="0"/>
          <a:ext cx="0" cy="0"/>
          <a:chOff x="0" y="0"/>
          <a:chExt cx="0" cy="0"/>
        </a:xfrm>
      </p:grpSpPr>
      <p:sp>
        <p:nvSpPr>
          <p:cNvPr id="88" name="Shape 88"/>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89" name="Shape 89"/>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9" name="Shape 139"/>
        <p:cNvGrpSpPr/>
        <p:nvPr/>
      </p:nvGrpSpPr>
      <p:grpSpPr>
        <a:xfrm>
          <a:off x="0" y="0"/>
          <a:ext cx="0" cy="0"/>
          <a:chOff x="0" y="0"/>
          <a:chExt cx="0" cy="0"/>
        </a:xfrm>
      </p:grpSpPr>
      <p:sp>
        <p:nvSpPr>
          <p:cNvPr id="140" name="Shape 140"/>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141" name="Shape 141"/>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12" name="Shape 612"/>
        <p:cNvGrpSpPr/>
        <p:nvPr/>
      </p:nvGrpSpPr>
      <p:grpSpPr>
        <a:xfrm>
          <a:off x="0" y="0"/>
          <a:ext cx="0" cy="0"/>
          <a:chOff x="0" y="0"/>
          <a:chExt cx="0" cy="0"/>
        </a:xfrm>
      </p:grpSpPr>
      <p:sp>
        <p:nvSpPr>
          <p:cNvPr id="613" name="Shape 613"/>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614" name="Shape 614"/>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18" name="Shape 618"/>
        <p:cNvGrpSpPr/>
        <p:nvPr/>
      </p:nvGrpSpPr>
      <p:grpSpPr>
        <a:xfrm>
          <a:off x="0" y="0"/>
          <a:ext cx="0" cy="0"/>
          <a:chOff x="0" y="0"/>
          <a:chExt cx="0" cy="0"/>
        </a:xfrm>
      </p:grpSpPr>
      <p:sp>
        <p:nvSpPr>
          <p:cNvPr id="619" name="Shape 619"/>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620" name="Shape 620"/>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24" name="Shape 624"/>
        <p:cNvGrpSpPr/>
        <p:nvPr/>
      </p:nvGrpSpPr>
      <p:grpSpPr>
        <a:xfrm>
          <a:off x="0" y="0"/>
          <a:ext cx="0" cy="0"/>
          <a:chOff x="0" y="0"/>
          <a:chExt cx="0" cy="0"/>
        </a:xfrm>
      </p:grpSpPr>
      <p:sp>
        <p:nvSpPr>
          <p:cNvPr id="625" name="Shape 625"/>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626" name="Shape 626"/>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30" name="Shape 630"/>
        <p:cNvGrpSpPr/>
        <p:nvPr/>
      </p:nvGrpSpPr>
      <p:grpSpPr>
        <a:xfrm>
          <a:off x="0" y="0"/>
          <a:ext cx="0" cy="0"/>
          <a:chOff x="0" y="0"/>
          <a:chExt cx="0" cy="0"/>
        </a:xfrm>
      </p:grpSpPr>
      <p:sp>
        <p:nvSpPr>
          <p:cNvPr id="631" name="Shape 631"/>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632" name="Shape 632"/>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35" name="Shape 635"/>
        <p:cNvGrpSpPr/>
        <p:nvPr/>
      </p:nvGrpSpPr>
      <p:grpSpPr>
        <a:xfrm>
          <a:off x="0" y="0"/>
          <a:ext cx="0" cy="0"/>
          <a:chOff x="0" y="0"/>
          <a:chExt cx="0" cy="0"/>
        </a:xfrm>
      </p:grpSpPr>
      <p:sp>
        <p:nvSpPr>
          <p:cNvPr id="636" name="Shape 636"/>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637" name="Shape 637"/>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40" name="Shape 640"/>
        <p:cNvGrpSpPr/>
        <p:nvPr/>
      </p:nvGrpSpPr>
      <p:grpSpPr>
        <a:xfrm>
          <a:off x="0" y="0"/>
          <a:ext cx="0" cy="0"/>
          <a:chOff x="0" y="0"/>
          <a:chExt cx="0" cy="0"/>
        </a:xfrm>
      </p:grpSpPr>
      <p:sp>
        <p:nvSpPr>
          <p:cNvPr id="641" name="Shape 641"/>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642" name="Shape 642"/>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45" name="Shape 645"/>
        <p:cNvGrpSpPr/>
        <p:nvPr/>
      </p:nvGrpSpPr>
      <p:grpSpPr>
        <a:xfrm>
          <a:off x="0" y="0"/>
          <a:ext cx="0" cy="0"/>
          <a:chOff x="0" y="0"/>
          <a:chExt cx="0" cy="0"/>
        </a:xfrm>
      </p:grpSpPr>
      <p:sp>
        <p:nvSpPr>
          <p:cNvPr id="646" name="Shape 646"/>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647" name="Shape 647"/>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51" name="Shape 651"/>
        <p:cNvGrpSpPr/>
        <p:nvPr/>
      </p:nvGrpSpPr>
      <p:grpSpPr>
        <a:xfrm>
          <a:off x="0" y="0"/>
          <a:ext cx="0" cy="0"/>
          <a:chOff x="0" y="0"/>
          <a:chExt cx="0" cy="0"/>
        </a:xfrm>
      </p:grpSpPr>
      <p:sp>
        <p:nvSpPr>
          <p:cNvPr id="652" name="Shape 652"/>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653" name="Shape 653"/>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56" name="Shape 656"/>
        <p:cNvGrpSpPr/>
        <p:nvPr/>
      </p:nvGrpSpPr>
      <p:grpSpPr>
        <a:xfrm>
          <a:off x="0" y="0"/>
          <a:ext cx="0" cy="0"/>
          <a:chOff x="0" y="0"/>
          <a:chExt cx="0" cy="0"/>
        </a:xfrm>
      </p:grpSpPr>
      <p:sp>
        <p:nvSpPr>
          <p:cNvPr id="657" name="Shape 657"/>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658" name="Shape 658"/>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61" name="Shape 661"/>
        <p:cNvGrpSpPr/>
        <p:nvPr/>
      </p:nvGrpSpPr>
      <p:grpSpPr>
        <a:xfrm>
          <a:off x="0" y="0"/>
          <a:ext cx="0" cy="0"/>
          <a:chOff x="0" y="0"/>
          <a:chExt cx="0" cy="0"/>
        </a:xfrm>
      </p:grpSpPr>
      <p:sp>
        <p:nvSpPr>
          <p:cNvPr id="662" name="Shape 662"/>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663" name="Shape 663"/>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5" name="Shape 145"/>
        <p:cNvGrpSpPr/>
        <p:nvPr/>
      </p:nvGrpSpPr>
      <p:grpSpPr>
        <a:xfrm>
          <a:off x="0" y="0"/>
          <a:ext cx="0" cy="0"/>
          <a:chOff x="0" y="0"/>
          <a:chExt cx="0" cy="0"/>
        </a:xfrm>
      </p:grpSpPr>
      <p:sp>
        <p:nvSpPr>
          <p:cNvPr id="146" name="Shape 146"/>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147" name="Shape 147"/>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67" name="Shape 667"/>
        <p:cNvGrpSpPr/>
        <p:nvPr/>
      </p:nvGrpSpPr>
      <p:grpSpPr>
        <a:xfrm>
          <a:off x="0" y="0"/>
          <a:ext cx="0" cy="0"/>
          <a:chOff x="0" y="0"/>
          <a:chExt cx="0" cy="0"/>
        </a:xfrm>
      </p:grpSpPr>
      <p:sp>
        <p:nvSpPr>
          <p:cNvPr id="668" name="Shape 668"/>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669" name="Shape 669"/>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73" name="Shape 673"/>
        <p:cNvGrpSpPr/>
        <p:nvPr/>
      </p:nvGrpSpPr>
      <p:grpSpPr>
        <a:xfrm>
          <a:off x="0" y="0"/>
          <a:ext cx="0" cy="0"/>
          <a:chOff x="0" y="0"/>
          <a:chExt cx="0" cy="0"/>
        </a:xfrm>
      </p:grpSpPr>
      <p:sp>
        <p:nvSpPr>
          <p:cNvPr id="674" name="Shape 674"/>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675" name="Shape 675"/>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78" name="Shape 678"/>
        <p:cNvGrpSpPr/>
        <p:nvPr/>
      </p:nvGrpSpPr>
      <p:grpSpPr>
        <a:xfrm>
          <a:off x="0" y="0"/>
          <a:ext cx="0" cy="0"/>
          <a:chOff x="0" y="0"/>
          <a:chExt cx="0" cy="0"/>
        </a:xfrm>
      </p:grpSpPr>
      <p:sp>
        <p:nvSpPr>
          <p:cNvPr id="679" name="Shape 679"/>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680" name="Shape 680"/>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83" name="Shape 683"/>
        <p:cNvGrpSpPr/>
        <p:nvPr/>
      </p:nvGrpSpPr>
      <p:grpSpPr>
        <a:xfrm>
          <a:off x="0" y="0"/>
          <a:ext cx="0" cy="0"/>
          <a:chOff x="0" y="0"/>
          <a:chExt cx="0" cy="0"/>
        </a:xfrm>
      </p:grpSpPr>
      <p:sp>
        <p:nvSpPr>
          <p:cNvPr id="684" name="Shape 684"/>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685" name="Shape 685"/>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89" name="Shape 689"/>
        <p:cNvGrpSpPr/>
        <p:nvPr/>
      </p:nvGrpSpPr>
      <p:grpSpPr>
        <a:xfrm>
          <a:off x="0" y="0"/>
          <a:ext cx="0" cy="0"/>
          <a:chOff x="0" y="0"/>
          <a:chExt cx="0" cy="0"/>
        </a:xfrm>
      </p:grpSpPr>
      <p:sp>
        <p:nvSpPr>
          <p:cNvPr id="690" name="Shape 690"/>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691" name="Shape 691"/>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95" name="Shape 695"/>
        <p:cNvGrpSpPr/>
        <p:nvPr/>
      </p:nvGrpSpPr>
      <p:grpSpPr>
        <a:xfrm>
          <a:off x="0" y="0"/>
          <a:ext cx="0" cy="0"/>
          <a:chOff x="0" y="0"/>
          <a:chExt cx="0" cy="0"/>
        </a:xfrm>
      </p:grpSpPr>
      <p:sp>
        <p:nvSpPr>
          <p:cNvPr id="696" name="Shape 696"/>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697" name="Shape 697"/>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00" name="Shape 700"/>
        <p:cNvGrpSpPr/>
        <p:nvPr/>
      </p:nvGrpSpPr>
      <p:grpSpPr>
        <a:xfrm>
          <a:off x="0" y="0"/>
          <a:ext cx="0" cy="0"/>
          <a:chOff x="0" y="0"/>
          <a:chExt cx="0" cy="0"/>
        </a:xfrm>
      </p:grpSpPr>
      <p:sp>
        <p:nvSpPr>
          <p:cNvPr id="701" name="Shape 701"/>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702" name="Shape 702"/>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05" name="Shape 705"/>
        <p:cNvGrpSpPr/>
        <p:nvPr/>
      </p:nvGrpSpPr>
      <p:grpSpPr>
        <a:xfrm>
          <a:off x="0" y="0"/>
          <a:ext cx="0" cy="0"/>
          <a:chOff x="0" y="0"/>
          <a:chExt cx="0" cy="0"/>
        </a:xfrm>
      </p:grpSpPr>
      <p:sp>
        <p:nvSpPr>
          <p:cNvPr id="706" name="Shape 706"/>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707" name="Shape 707"/>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10" name="Shape 710"/>
        <p:cNvGrpSpPr/>
        <p:nvPr/>
      </p:nvGrpSpPr>
      <p:grpSpPr>
        <a:xfrm>
          <a:off x="0" y="0"/>
          <a:ext cx="0" cy="0"/>
          <a:chOff x="0" y="0"/>
          <a:chExt cx="0" cy="0"/>
        </a:xfrm>
      </p:grpSpPr>
      <p:sp>
        <p:nvSpPr>
          <p:cNvPr id="711" name="Shape 711"/>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712" name="Shape 712"/>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15" name="Shape 715"/>
        <p:cNvGrpSpPr/>
        <p:nvPr/>
      </p:nvGrpSpPr>
      <p:grpSpPr>
        <a:xfrm>
          <a:off x="0" y="0"/>
          <a:ext cx="0" cy="0"/>
          <a:chOff x="0" y="0"/>
          <a:chExt cx="0" cy="0"/>
        </a:xfrm>
      </p:grpSpPr>
      <p:sp>
        <p:nvSpPr>
          <p:cNvPr id="716" name="Shape 716"/>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717" name="Shape 717"/>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1" name="Shape 151"/>
        <p:cNvGrpSpPr/>
        <p:nvPr/>
      </p:nvGrpSpPr>
      <p:grpSpPr>
        <a:xfrm>
          <a:off x="0" y="0"/>
          <a:ext cx="0" cy="0"/>
          <a:chOff x="0" y="0"/>
          <a:chExt cx="0" cy="0"/>
        </a:xfrm>
      </p:grpSpPr>
      <p:sp>
        <p:nvSpPr>
          <p:cNvPr id="152" name="Shape 152"/>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153" name="Shape 153"/>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21" name="Shape 721"/>
        <p:cNvGrpSpPr/>
        <p:nvPr/>
      </p:nvGrpSpPr>
      <p:grpSpPr>
        <a:xfrm>
          <a:off x="0" y="0"/>
          <a:ext cx="0" cy="0"/>
          <a:chOff x="0" y="0"/>
          <a:chExt cx="0" cy="0"/>
        </a:xfrm>
      </p:grpSpPr>
      <p:sp>
        <p:nvSpPr>
          <p:cNvPr id="722" name="Shape 722"/>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723" name="Shape 723"/>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26" name="Shape 726"/>
        <p:cNvGrpSpPr/>
        <p:nvPr/>
      </p:nvGrpSpPr>
      <p:grpSpPr>
        <a:xfrm>
          <a:off x="0" y="0"/>
          <a:ext cx="0" cy="0"/>
          <a:chOff x="0" y="0"/>
          <a:chExt cx="0" cy="0"/>
        </a:xfrm>
      </p:grpSpPr>
      <p:sp>
        <p:nvSpPr>
          <p:cNvPr id="727" name="Shape 727"/>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728" name="Shape 728"/>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31" name="Shape 731"/>
        <p:cNvGrpSpPr/>
        <p:nvPr/>
      </p:nvGrpSpPr>
      <p:grpSpPr>
        <a:xfrm>
          <a:off x="0" y="0"/>
          <a:ext cx="0" cy="0"/>
          <a:chOff x="0" y="0"/>
          <a:chExt cx="0" cy="0"/>
        </a:xfrm>
      </p:grpSpPr>
      <p:sp>
        <p:nvSpPr>
          <p:cNvPr id="732" name="Shape 732"/>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733" name="Shape 733"/>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36" name="Shape 736"/>
        <p:cNvGrpSpPr/>
        <p:nvPr/>
      </p:nvGrpSpPr>
      <p:grpSpPr>
        <a:xfrm>
          <a:off x="0" y="0"/>
          <a:ext cx="0" cy="0"/>
          <a:chOff x="0" y="0"/>
          <a:chExt cx="0" cy="0"/>
        </a:xfrm>
      </p:grpSpPr>
      <p:sp>
        <p:nvSpPr>
          <p:cNvPr id="737" name="Shape 737"/>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738" name="Shape 738"/>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41" name="Shape 741"/>
        <p:cNvGrpSpPr/>
        <p:nvPr/>
      </p:nvGrpSpPr>
      <p:grpSpPr>
        <a:xfrm>
          <a:off x="0" y="0"/>
          <a:ext cx="0" cy="0"/>
          <a:chOff x="0" y="0"/>
          <a:chExt cx="0" cy="0"/>
        </a:xfrm>
      </p:grpSpPr>
      <p:sp>
        <p:nvSpPr>
          <p:cNvPr id="742" name="Shape 742"/>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743" name="Shape 743"/>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47" name="Shape 747"/>
        <p:cNvGrpSpPr/>
        <p:nvPr/>
      </p:nvGrpSpPr>
      <p:grpSpPr>
        <a:xfrm>
          <a:off x="0" y="0"/>
          <a:ext cx="0" cy="0"/>
          <a:chOff x="0" y="0"/>
          <a:chExt cx="0" cy="0"/>
        </a:xfrm>
      </p:grpSpPr>
      <p:sp>
        <p:nvSpPr>
          <p:cNvPr id="748" name="Shape 748"/>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749" name="Shape 749"/>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53" name="Shape 753"/>
        <p:cNvGrpSpPr/>
        <p:nvPr/>
      </p:nvGrpSpPr>
      <p:grpSpPr>
        <a:xfrm>
          <a:off x="0" y="0"/>
          <a:ext cx="0" cy="0"/>
          <a:chOff x="0" y="0"/>
          <a:chExt cx="0" cy="0"/>
        </a:xfrm>
      </p:grpSpPr>
      <p:sp>
        <p:nvSpPr>
          <p:cNvPr id="754" name="Shape 754"/>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755" name="Shape 755"/>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58" name="Shape 758"/>
        <p:cNvGrpSpPr/>
        <p:nvPr/>
      </p:nvGrpSpPr>
      <p:grpSpPr>
        <a:xfrm>
          <a:off x="0" y="0"/>
          <a:ext cx="0" cy="0"/>
          <a:chOff x="0" y="0"/>
          <a:chExt cx="0" cy="0"/>
        </a:xfrm>
      </p:grpSpPr>
      <p:sp>
        <p:nvSpPr>
          <p:cNvPr id="759" name="Shape 759"/>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760" name="Shape 760"/>
          <p:cNvSpPr txBox="1"/>
          <p:nvPr>
            <p:ph idx="1" type="body"/>
          </p:nvPr>
        </p:nvSpPr>
        <p:spPr>
          <a:xfrm>
            <a:off x="707708" y="4505980"/>
            <a:ext cx="5661660" cy="3686710"/>
          </a:xfrm>
          <a:prstGeom prst="rect">
            <a:avLst/>
          </a:prstGeom>
          <a:noFill/>
          <a:ln>
            <a:noFill/>
          </a:ln>
        </p:spPr>
        <p:txBody>
          <a:bodyPr anchorCtr="0" anchor="t" bIns="46950" lIns="93925" rIns="93925" tIns="46950">
            <a:noAutofit/>
          </a:bodyPr>
          <a:lstStyle/>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761" name="Shape 761"/>
          <p:cNvSpPr txBox="1"/>
          <p:nvPr>
            <p:ph idx="12" type="sldNum"/>
          </p:nvPr>
        </p:nvSpPr>
        <p:spPr>
          <a:xfrm>
            <a:off x="4008705" y="8893296"/>
            <a:ext cx="3066733" cy="469778"/>
          </a:xfrm>
          <a:prstGeom prst="rect">
            <a:avLst/>
          </a:prstGeom>
          <a:noFill/>
          <a:ln>
            <a:noFill/>
          </a:ln>
        </p:spPr>
        <p:txBody>
          <a:bodyPr anchorCtr="0" anchor="b" bIns="46950" lIns="93925" rIns="93925" tIns="46950">
            <a:noAutofit/>
          </a:bodyPr>
          <a:lstStyle/>
          <a:p>
            <a:pPr indent="0" lvl="0" marL="0" marR="0" rtl="0" algn="r">
              <a:spcBef>
                <a:spcPts val="0"/>
              </a:spcBef>
              <a:buSzPct val="25000"/>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1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64" name="Shape 764"/>
        <p:cNvGrpSpPr/>
        <p:nvPr/>
      </p:nvGrpSpPr>
      <p:grpSpPr>
        <a:xfrm>
          <a:off x="0" y="0"/>
          <a:ext cx="0" cy="0"/>
          <a:chOff x="0" y="0"/>
          <a:chExt cx="0" cy="0"/>
        </a:xfrm>
      </p:grpSpPr>
      <p:sp>
        <p:nvSpPr>
          <p:cNvPr id="765" name="Shape 765"/>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766" name="Shape 766"/>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70" name="Shape 770"/>
        <p:cNvGrpSpPr/>
        <p:nvPr/>
      </p:nvGrpSpPr>
      <p:grpSpPr>
        <a:xfrm>
          <a:off x="0" y="0"/>
          <a:ext cx="0" cy="0"/>
          <a:chOff x="0" y="0"/>
          <a:chExt cx="0" cy="0"/>
        </a:xfrm>
      </p:grpSpPr>
      <p:sp>
        <p:nvSpPr>
          <p:cNvPr id="771" name="Shape 771"/>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772" name="Shape 772"/>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7" name="Shape 157"/>
        <p:cNvGrpSpPr/>
        <p:nvPr/>
      </p:nvGrpSpPr>
      <p:grpSpPr>
        <a:xfrm>
          <a:off x="0" y="0"/>
          <a:ext cx="0" cy="0"/>
          <a:chOff x="0" y="0"/>
          <a:chExt cx="0" cy="0"/>
        </a:xfrm>
      </p:grpSpPr>
      <p:sp>
        <p:nvSpPr>
          <p:cNvPr id="158" name="Shape 158"/>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159" name="Shape 159"/>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75" name="Shape 775"/>
        <p:cNvGrpSpPr/>
        <p:nvPr/>
      </p:nvGrpSpPr>
      <p:grpSpPr>
        <a:xfrm>
          <a:off x="0" y="0"/>
          <a:ext cx="0" cy="0"/>
          <a:chOff x="0" y="0"/>
          <a:chExt cx="0" cy="0"/>
        </a:xfrm>
      </p:grpSpPr>
      <p:sp>
        <p:nvSpPr>
          <p:cNvPr id="776" name="Shape 776"/>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777" name="Shape 777"/>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80" name="Shape 780"/>
        <p:cNvGrpSpPr/>
        <p:nvPr/>
      </p:nvGrpSpPr>
      <p:grpSpPr>
        <a:xfrm>
          <a:off x="0" y="0"/>
          <a:ext cx="0" cy="0"/>
          <a:chOff x="0" y="0"/>
          <a:chExt cx="0" cy="0"/>
        </a:xfrm>
      </p:grpSpPr>
      <p:sp>
        <p:nvSpPr>
          <p:cNvPr id="781" name="Shape 781"/>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782" name="Shape 782"/>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86" name="Shape 786"/>
        <p:cNvGrpSpPr/>
        <p:nvPr/>
      </p:nvGrpSpPr>
      <p:grpSpPr>
        <a:xfrm>
          <a:off x="0" y="0"/>
          <a:ext cx="0" cy="0"/>
          <a:chOff x="0" y="0"/>
          <a:chExt cx="0" cy="0"/>
        </a:xfrm>
      </p:grpSpPr>
      <p:sp>
        <p:nvSpPr>
          <p:cNvPr id="787" name="Shape 787"/>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788" name="Shape 788"/>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91" name="Shape 791"/>
        <p:cNvGrpSpPr/>
        <p:nvPr/>
      </p:nvGrpSpPr>
      <p:grpSpPr>
        <a:xfrm>
          <a:off x="0" y="0"/>
          <a:ext cx="0" cy="0"/>
          <a:chOff x="0" y="0"/>
          <a:chExt cx="0" cy="0"/>
        </a:xfrm>
      </p:grpSpPr>
      <p:sp>
        <p:nvSpPr>
          <p:cNvPr id="792" name="Shape 792"/>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793" name="Shape 793"/>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96" name="Shape 796"/>
        <p:cNvGrpSpPr/>
        <p:nvPr/>
      </p:nvGrpSpPr>
      <p:grpSpPr>
        <a:xfrm>
          <a:off x="0" y="0"/>
          <a:ext cx="0" cy="0"/>
          <a:chOff x="0" y="0"/>
          <a:chExt cx="0" cy="0"/>
        </a:xfrm>
      </p:grpSpPr>
      <p:sp>
        <p:nvSpPr>
          <p:cNvPr id="797" name="Shape 797"/>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798" name="Shape 798"/>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01" name="Shape 801"/>
        <p:cNvGrpSpPr/>
        <p:nvPr/>
      </p:nvGrpSpPr>
      <p:grpSpPr>
        <a:xfrm>
          <a:off x="0" y="0"/>
          <a:ext cx="0" cy="0"/>
          <a:chOff x="0" y="0"/>
          <a:chExt cx="0" cy="0"/>
        </a:xfrm>
      </p:grpSpPr>
      <p:sp>
        <p:nvSpPr>
          <p:cNvPr id="802" name="Shape 802"/>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803" name="Shape 803"/>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06" name="Shape 806"/>
        <p:cNvGrpSpPr/>
        <p:nvPr/>
      </p:nvGrpSpPr>
      <p:grpSpPr>
        <a:xfrm>
          <a:off x="0" y="0"/>
          <a:ext cx="0" cy="0"/>
          <a:chOff x="0" y="0"/>
          <a:chExt cx="0" cy="0"/>
        </a:xfrm>
      </p:grpSpPr>
      <p:sp>
        <p:nvSpPr>
          <p:cNvPr id="807" name="Shape 807"/>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808" name="Shape 808"/>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12" name="Shape 812"/>
        <p:cNvGrpSpPr/>
        <p:nvPr/>
      </p:nvGrpSpPr>
      <p:grpSpPr>
        <a:xfrm>
          <a:off x="0" y="0"/>
          <a:ext cx="0" cy="0"/>
          <a:chOff x="0" y="0"/>
          <a:chExt cx="0" cy="0"/>
        </a:xfrm>
      </p:grpSpPr>
      <p:sp>
        <p:nvSpPr>
          <p:cNvPr id="813" name="Shape 813"/>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814" name="Shape 814"/>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17" name="Shape 817"/>
        <p:cNvGrpSpPr/>
        <p:nvPr/>
      </p:nvGrpSpPr>
      <p:grpSpPr>
        <a:xfrm>
          <a:off x="0" y="0"/>
          <a:ext cx="0" cy="0"/>
          <a:chOff x="0" y="0"/>
          <a:chExt cx="0" cy="0"/>
        </a:xfrm>
      </p:grpSpPr>
      <p:sp>
        <p:nvSpPr>
          <p:cNvPr id="818" name="Shape 818"/>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819" name="Shape 819"/>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22" name="Shape 822"/>
        <p:cNvGrpSpPr/>
        <p:nvPr/>
      </p:nvGrpSpPr>
      <p:grpSpPr>
        <a:xfrm>
          <a:off x="0" y="0"/>
          <a:ext cx="0" cy="0"/>
          <a:chOff x="0" y="0"/>
          <a:chExt cx="0" cy="0"/>
        </a:xfrm>
      </p:grpSpPr>
      <p:sp>
        <p:nvSpPr>
          <p:cNvPr id="823" name="Shape 823"/>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824" name="Shape 824"/>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2" name="Shape 162"/>
        <p:cNvGrpSpPr/>
        <p:nvPr/>
      </p:nvGrpSpPr>
      <p:grpSpPr>
        <a:xfrm>
          <a:off x="0" y="0"/>
          <a:ext cx="0" cy="0"/>
          <a:chOff x="0" y="0"/>
          <a:chExt cx="0" cy="0"/>
        </a:xfrm>
      </p:grpSpPr>
      <p:sp>
        <p:nvSpPr>
          <p:cNvPr id="163" name="Shape 163"/>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164" name="Shape 164"/>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28" name="Shape 828"/>
        <p:cNvGrpSpPr/>
        <p:nvPr/>
      </p:nvGrpSpPr>
      <p:grpSpPr>
        <a:xfrm>
          <a:off x="0" y="0"/>
          <a:ext cx="0" cy="0"/>
          <a:chOff x="0" y="0"/>
          <a:chExt cx="0" cy="0"/>
        </a:xfrm>
      </p:grpSpPr>
      <p:sp>
        <p:nvSpPr>
          <p:cNvPr id="829" name="Shape 829"/>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830" name="Shape 830"/>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33" name="Shape 833"/>
        <p:cNvGrpSpPr/>
        <p:nvPr/>
      </p:nvGrpSpPr>
      <p:grpSpPr>
        <a:xfrm>
          <a:off x="0" y="0"/>
          <a:ext cx="0" cy="0"/>
          <a:chOff x="0" y="0"/>
          <a:chExt cx="0" cy="0"/>
        </a:xfrm>
      </p:grpSpPr>
      <p:sp>
        <p:nvSpPr>
          <p:cNvPr id="834" name="Shape 834"/>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835" name="Shape 835"/>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38" name="Shape 838"/>
        <p:cNvGrpSpPr/>
        <p:nvPr/>
      </p:nvGrpSpPr>
      <p:grpSpPr>
        <a:xfrm>
          <a:off x="0" y="0"/>
          <a:ext cx="0" cy="0"/>
          <a:chOff x="0" y="0"/>
          <a:chExt cx="0" cy="0"/>
        </a:xfrm>
      </p:grpSpPr>
      <p:sp>
        <p:nvSpPr>
          <p:cNvPr id="839" name="Shape 839"/>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840" name="Shape 840"/>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3" name="Shape 843"/>
        <p:cNvGrpSpPr/>
        <p:nvPr/>
      </p:nvGrpSpPr>
      <p:grpSpPr>
        <a:xfrm>
          <a:off x="0" y="0"/>
          <a:ext cx="0" cy="0"/>
          <a:chOff x="0" y="0"/>
          <a:chExt cx="0" cy="0"/>
        </a:xfrm>
      </p:grpSpPr>
      <p:sp>
        <p:nvSpPr>
          <p:cNvPr id="844" name="Shape 844"/>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845" name="Shape 845"/>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9" name="Shape 849"/>
        <p:cNvGrpSpPr/>
        <p:nvPr/>
      </p:nvGrpSpPr>
      <p:grpSpPr>
        <a:xfrm>
          <a:off x="0" y="0"/>
          <a:ext cx="0" cy="0"/>
          <a:chOff x="0" y="0"/>
          <a:chExt cx="0" cy="0"/>
        </a:xfrm>
      </p:grpSpPr>
      <p:sp>
        <p:nvSpPr>
          <p:cNvPr id="850" name="Shape 850"/>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851" name="Shape 851"/>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55" name="Shape 855"/>
        <p:cNvGrpSpPr/>
        <p:nvPr/>
      </p:nvGrpSpPr>
      <p:grpSpPr>
        <a:xfrm>
          <a:off x="0" y="0"/>
          <a:ext cx="0" cy="0"/>
          <a:chOff x="0" y="0"/>
          <a:chExt cx="0" cy="0"/>
        </a:xfrm>
      </p:grpSpPr>
      <p:sp>
        <p:nvSpPr>
          <p:cNvPr id="856" name="Shape 856"/>
          <p:cNvSpPr/>
          <p:nvPr>
            <p:ph idx="2" type="sldImg"/>
          </p:nvPr>
        </p:nvSpPr>
        <p:spPr>
          <a:xfrm>
            <a:off x="728662" y="1169987"/>
            <a:ext cx="5619900" cy="3160800"/>
          </a:xfrm>
          <a:custGeom>
            <a:pathLst>
              <a:path extrusionOk="0" h="120000" w="120000">
                <a:moveTo>
                  <a:pt x="0" y="0"/>
                </a:moveTo>
                <a:lnTo>
                  <a:pt x="120000" y="0"/>
                </a:lnTo>
                <a:lnTo>
                  <a:pt x="120000" y="120000"/>
                </a:lnTo>
                <a:lnTo>
                  <a:pt x="0" y="120000"/>
                </a:lnTo>
                <a:close/>
              </a:path>
            </a:pathLst>
          </a:custGeom>
        </p:spPr>
      </p:sp>
      <p:sp>
        <p:nvSpPr>
          <p:cNvPr id="857" name="Shape 857"/>
          <p:cNvSpPr txBox="1"/>
          <p:nvPr>
            <p:ph idx="1" type="body"/>
          </p:nvPr>
        </p:nvSpPr>
        <p:spPr>
          <a:xfrm>
            <a:off x="707708" y="4505980"/>
            <a:ext cx="5661600" cy="3686700"/>
          </a:xfrm>
          <a:prstGeom prst="rect">
            <a:avLst/>
          </a:prstGeom>
        </p:spPr>
        <p:txBody>
          <a:bodyPr anchorCtr="0" anchor="t" bIns="91425" lIns="91425" rIns="91425" tIns="91425">
            <a:noAutofit/>
          </a:bodyPr>
          <a:lstStyle/>
          <a:p>
            <a:pPr lvl="0">
              <a:spcBef>
                <a:spcPts val="0"/>
              </a:spcBef>
              <a:buNone/>
            </a:pPr>
            <a:r>
              <a:t/>
            </a:r>
            <a:endParaRPr/>
          </a:p>
        </p:txBody>
      </p:sp>
      <p:sp>
        <p:nvSpPr>
          <p:cNvPr id="858" name="Shape 858"/>
          <p:cNvSpPr txBox="1"/>
          <p:nvPr>
            <p:ph idx="12" type="sldNum"/>
          </p:nvPr>
        </p:nvSpPr>
        <p:spPr>
          <a:xfrm>
            <a:off x="4008705" y="8893296"/>
            <a:ext cx="3066600" cy="469800"/>
          </a:xfrm>
          <a:prstGeom prst="rect">
            <a:avLst/>
          </a:prstGeom>
        </p:spPr>
        <p:txBody>
          <a:bodyPr anchorCtr="0" anchor="b" bIns="46950" lIns="93925" rIns="93925" tIns="4695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1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62" name="Shape 862"/>
        <p:cNvGrpSpPr/>
        <p:nvPr/>
      </p:nvGrpSpPr>
      <p:grpSpPr>
        <a:xfrm>
          <a:off x="0" y="0"/>
          <a:ext cx="0" cy="0"/>
          <a:chOff x="0" y="0"/>
          <a:chExt cx="0" cy="0"/>
        </a:xfrm>
      </p:grpSpPr>
      <p:sp>
        <p:nvSpPr>
          <p:cNvPr id="863" name="Shape 863"/>
          <p:cNvSpPr/>
          <p:nvPr>
            <p:ph idx="2" type="sldImg"/>
          </p:nvPr>
        </p:nvSpPr>
        <p:spPr>
          <a:xfrm>
            <a:off x="728662" y="1169987"/>
            <a:ext cx="5619900" cy="3160800"/>
          </a:xfrm>
          <a:custGeom>
            <a:pathLst>
              <a:path extrusionOk="0" h="120000" w="120000">
                <a:moveTo>
                  <a:pt x="0" y="0"/>
                </a:moveTo>
                <a:lnTo>
                  <a:pt x="120000" y="0"/>
                </a:lnTo>
                <a:lnTo>
                  <a:pt x="120000" y="120000"/>
                </a:lnTo>
                <a:lnTo>
                  <a:pt x="0" y="120000"/>
                </a:lnTo>
                <a:close/>
              </a:path>
            </a:pathLst>
          </a:custGeom>
        </p:spPr>
      </p:sp>
      <p:sp>
        <p:nvSpPr>
          <p:cNvPr id="864" name="Shape 864"/>
          <p:cNvSpPr txBox="1"/>
          <p:nvPr>
            <p:ph idx="1" type="body"/>
          </p:nvPr>
        </p:nvSpPr>
        <p:spPr>
          <a:xfrm>
            <a:off x="707708" y="4505980"/>
            <a:ext cx="5661600" cy="3686700"/>
          </a:xfrm>
          <a:prstGeom prst="rect">
            <a:avLst/>
          </a:prstGeom>
        </p:spPr>
        <p:txBody>
          <a:bodyPr anchorCtr="0" anchor="t" bIns="91425" lIns="91425" rIns="91425" tIns="91425">
            <a:noAutofit/>
          </a:bodyPr>
          <a:lstStyle/>
          <a:p>
            <a:pPr lvl="0">
              <a:spcBef>
                <a:spcPts val="0"/>
              </a:spcBef>
              <a:buNone/>
            </a:pPr>
            <a:r>
              <a:t/>
            </a:r>
            <a:endParaRPr/>
          </a:p>
        </p:txBody>
      </p:sp>
      <p:sp>
        <p:nvSpPr>
          <p:cNvPr id="865" name="Shape 865"/>
          <p:cNvSpPr txBox="1"/>
          <p:nvPr>
            <p:ph idx="12" type="sldNum"/>
          </p:nvPr>
        </p:nvSpPr>
        <p:spPr>
          <a:xfrm>
            <a:off x="4008705" y="8893296"/>
            <a:ext cx="3066600" cy="469800"/>
          </a:xfrm>
          <a:prstGeom prst="rect">
            <a:avLst/>
          </a:prstGeom>
        </p:spPr>
        <p:txBody>
          <a:bodyPr anchorCtr="0" anchor="b" bIns="46950" lIns="93925" rIns="93925" tIns="4695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1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69" name="Shape 869"/>
        <p:cNvGrpSpPr/>
        <p:nvPr/>
      </p:nvGrpSpPr>
      <p:grpSpPr>
        <a:xfrm>
          <a:off x="0" y="0"/>
          <a:ext cx="0" cy="0"/>
          <a:chOff x="0" y="0"/>
          <a:chExt cx="0" cy="0"/>
        </a:xfrm>
      </p:grpSpPr>
      <p:sp>
        <p:nvSpPr>
          <p:cNvPr id="870" name="Shape 870"/>
          <p:cNvSpPr/>
          <p:nvPr>
            <p:ph idx="2" type="sldImg"/>
          </p:nvPr>
        </p:nvSpPr>
        <p:spPr>
          <a:xfrm>
            <a:off x="728662" y="1169987"/>
            <a:ext cx="5619900" cy="3160800"/>
          </a:xfrm>
          <a:custGeom>
            <a:pathLst>
              <a:path extrusionOk="0" h="120000" w="120000">
                <a:moveTo>
                  <a:pt x="0" y="0"/>
                </a:moveTo>
                <a:lnTo>
                  <a:pt x="120000" y="0"/>
                </a:lnTo>
                <a:lnTo>
                  <a:pt x="120000" y="120000"/>
                </a:lnTo>
                <a:lnTo>
                  <a:pt x="0" y="120000"/>
                </a:lnTo>
                <a:close/>
              </a:path>
            </a:pathLst>
          </a:custGeom>
        </p:spPr>
      </p:sp>
      <p:sp>
        <p:nvSpPr>
          <p:cNvPr id="871" name="Shape 871"/>
          <p:cNvSpPr txBox="1"/>
          <p:nvPr>
            <p:ph idx="1" type="body"/>
          </p:nvPr>
        </p:nvSpPr>
        <p:spPr>
          <a:xfrm>
            <a:off x="707708" y="4505980"/>
            <a:ext cx="5661600" cy="3686700"/>
          </a:xfrm>
          <a:prstGeom prst="rect">
            <a:avLst/>
          </a:prstGeom>
        </p:spPr>
        <p:txBody>
          <a:bodyPr anchorCtr="0" anchor="t" bIns="91425" lIns="91425" rIns="91425" tIns="91425">
            <a:noAutofit/>
          </a:bodyPr>
          <a:lstStyle/>
          <a:p>
            <a:pPr lvl="0">
              <a:spcBef>
                <a:spcPts val="0"/>
              </a:spcBef>
              <a:buNone/>
            </a:pPr>
            <a:r>
              <a:t/>
            </a:r>
            <a:endParaRPr/>
          </a:p>
        </p:txBody>
      </p:sp>
      <p:sp>
        <p:nvSpPr>
          <p:cNvPr id="872" name="Shape 872"/>
          <p:cNvSpPr txBox="1"/>
          <p:nvPr>
            <p:ph idx="12" type="sldNum"/>
          </p:nvPr>
        </p:nvSpPr>
        <p:spPr>
          <a:xfrm>
            <a:off x="4008705" y="8893296"/>
            <a:ext cx="3066600" cy="469800"/>
          </a:xfrm>
          <a:prstGeom prst="rect">
            <a:avLst/>
          </a:prstGeom>
        </p:spPr>
        <p:txBody>
          <a:bodyPr anchorCtr="0" anchor="b" bIns="46950" lIns="93925" rIns="93925" tIns="4695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7" name="Shape 167"/>
        <p:cNvGrpSpPr/>
        <p:nvPr/>
      </p:nvGrpSpPr>
      <p:grpSpPr>
        <a:xfrm>
          <a:off x="0" y="0"/>
          <a:ext cx="0" cy="0"/>
          <a:chOff x="0" y="0"/>
          <a:chExt cx="0" cy="0"/>
        </a:xfrm>
      </p:grpSpPr>
      <p:sp>
        <p:nvSpPr>
          <p:cNvPr id="168" name="Shape 168"/>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169" name="Shape 169"/>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2" name="Shape 172"/>
        <p:cNvGrpSpPr/>
        <p:nvPr/>
      </p:nvGrpSpPr>
      <p:grpSpPr>
        <a:xfrm>
          <a:off x="0" y="0"/>
          <a:ext cx="0" cy="0"/>
          <a:chOff x="0" y="0"/>
          <a:chExt cx="0" cy="0"/>
        </a:xfrm>
      </p:grpSpPr>
      <p:sp>
        <p:nvSpPr>
          <p:cNvPr id="173" name="Shape 173"/>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174" name="Shape 174"/>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7" name="Shape 177"/>
        <p:cNvGrpSpPr/>
        <p:nvPr/>
      </p:nvGrpSpPr>
      <p:grpSpPr>
        <a:xfrm>
          <a:off x="0" y="0"/>
          <a:ext cx="0" cy="0"/>
          <a:chOff x="0" y="0"/>
          <a:chExt cx="0" cy="0"/>
        </a:xfrm>
      </p:grpSpPr>
      <p:sp>
        <p:nvSpPr>
          <p:cNvPr id="178" name="Shape 178"/>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179" name="Shape 179"/>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2" name="Shape 182"/>
        <p:cNvGrpSpPr/>
        <p:nvPr/>
      </p:nvGrpSpPr>
      <p:grpSpPr>
        <a:xfrm>
          <a:off x="0" y="0"/>
          <a:ext cx="0" cy="0"/>
          <a:chOff x="0" y="0"/>
          <a:chExt cx="0" cy="0"/>
        </a:xfrm>
      </p:grpSpPr>
      <p:sp>
        <p:nvSpPr>
          <p:cNvPr id="183" name="Shape 183"/>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184" name="Shape 184"/>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7" name="Shape 187"/>
        <p:cNvGrpSpPr/>
        <p:nvPr/>
      </p:nvGrpSpPr>
      <p:grpSpPr>
        <a:xfrm>
          <a:off x="0" y="0"/>
          <a:ext cx="0" cy="0"/>
          <a:chOff x="0" y="0"/>
          <a:chExt cx="0" cy="0"/>
        </a:xfrm>
      </p:grpSpPr>
      <p:sp>
        <p:nvSpPr>
          <p:cNvPr id="188" name="Shape 188"/>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189" name="Shape 189"/>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96" name="Shape 96"/>
          <p:cNvSpPr txBox="1"/>
          <p:nvPr>
            <p:ph idx="1" type="body"/>
          </p:nvPr>
        </p:nvSpPr>
        <p:spPr>
          <a:xfrm>
            <a:off x="707708" y="4505980"/>
            <a:ext cx="5661660" cy="3686710"/>
          </a:xfrm>
          <a:prstGeom prst="rect">
            <a:avLst/>
          </a:prstGeom>
          <a:noFill/>
          <a:ln>
            <a:noFill/>
          </a:ln>
        </p:spPr>
        <p:txBody>
          <a:bodyPr anchorCtr="0" anchor="t" bIns="46950" lIns="93925" rIns="93925" tIns="46950">
            <a:noAutofit/>
          </a:bodyPr>
          <a:lstStyle/>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97" name="Shape 97"/>
          <p:cNvSpPr txBox="1"/>
          <p:nvPr>
            <p:ph idx="12" type="sldNum"/>
          </p:nvPr>
        </p:nvSpPr>
        <p:spPr>
          <a:xfrm>
            <a:off x="4008705" y="8893296"/>
            <a:ext cx="3066733" cy="469778"/>
          </a:xfrm>
          <a:prstGeom prst="rect">
            <a:avLst/>
          </a:prstGeom>
          <a:noFill/>
          <a:ln>
            <a:noFill/>
          </a:ln>
        </p:spPr>
        <p:txBody>
          <a:bodyPr anchorCtr="0" anchor="b" bIns="46950" lIns="93925" rIns="93925" tIns="46950">
            <a:noAutofit/>
          </a:bodyPr>
          <a:lstStyle/>
          <a:p>
            <a:pPr indent="0" lvl="0" marL="0" marR="0" rtl="0" algn="r">
              <a:spcBef>
                <a:spcPts val="0"/>
              </a:spcBef>
              <a:buSzPct val="25000"/>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3" name="Shape 193"/>
        <p:cNvGrpSpPr/>
        <p:nvPr/>
      </p:nvGrpSpPr>
      <p:grpSpPr>
        <a:xfrm>
          <a:off x="0" y="0"/>
          <a:ext cx="0" cy="0"/>
          <a:chOff x="0" y="0"/>
          <a:chExt cx="0" cy="0"/>
        </a:xfrm>
      </p:grpSpPr>
      <p:sp>
        <p:nvSpPr>
          <p:cNvPr id="194" name="Shape 194"/>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195" name="Shape 195"/>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8" name="Shape 198"/>
        <p:cNvGrpSpPr/>
        <p:nvPr/>
      </p:nvGrpSpPr>
      <p:grpSpPr>
        <a:xfrm>
          <a:off x="0" y="0"/>
          <a:ext cx="0" cy="0"/>
          <a:chOff x="0" y="0"/>
          <a:chExt cx="0" cy="0"/>
        </a:xfrm>
      </p:grpSpPr>
      <p:sp>
        <p:nvSpPr>
          <p:cNvPr id="199" name="Shape 199"/>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200" name="Shape 200"/>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3" name="Shape 203"/>
        <p:cNvGrpSpPr/>
        <p:nvPr/>
      </p:nvGrpSpPr>
      <p:grpSpPr>
        <a:xfrm>
          <a:off x="0" y="0"/>
          <a:ext cx="0" cy="0"/>
          <a:chOff x="0" y="0"/>
          <a:chExt cx="0" cy="0"/>
        </a:xfrm>
      </p:grpSpPr>
      <p:sp>
        <p:nvSpPr>
          <p:cNvPr id="204" name="Shape 204"/>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205" name="Shape 205"/>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8" name="Shape 208"/>
        <p:cNvGrpSpPr/>
        <p:nvPr/>
      </p:nvGrpSpPr>
      <p:grpSpPr>
        <a:xfrm>
          <a:off x="0" y="0"/>
          <a:ext cx="0" cy="0"/>
          <a:chOff x="0" y="0"/>
          <a:chExt cx="0" cy="0"/>
        </a:xfrm>
      </p:grpSpPr>
      <p:sp>
        <p:nvSpPr>
          <p:cNvPr id="209" name="Shape 209"/>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210" name="Shape 210"/>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3" name="Shape 213"/>
        <p:cNvGrpSpPr/>
        <p:nvPr/>
      </p:nvGrpSpPr>
      <p:grpSpPr>
        <a:xfrm>
          <a:off x="0" y="0"/>
          <a:ext cx="0" cy="0"/>
          <a:chOff x="0" y="0"/>
          <a:chExt cx="0" cy="0"/>
        </a:xfrm>
      </p:grpSpPr>
      <p:sp>
        <p:nvSpPr>
          <p:cNvPr id="214" name="Shape 214"/>
          <p:cNvSpPr txBox="1"/>
          <p:nvPr>
            <p:ph idx="1" type="body"/>
          </p:nvPr>
        </p:nvSpPr>
        <p:spPr>
          <a:xfrm>
            <a:off x="731520" y="4560571"/>
            <a:ext cx="5852159" cy="4320539"/>
          </a:xfrm>
          <a:prstGeom prst="rect">
            <a:avLst/>
          </a:prstGeom>
          <a:noFill/>
          <a:ln>
            <a:noFill/>
          </a:ln>
        </p:spPr>
        <p:txBody>
          <a:bodyPr anchorCtr="0" anchor="ctr" bIns="96625" lIns="96625" rIns="96625" tIns="96625">
            <a:noAutofit/>
          </a:bodyPr>
          <a:lstStyle/>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215" name="Shape 215"/>
          <p:cNvSpPr/>
          <p:nvPr>
            <p:ph idx="2" type="sldImg"/>
          </p:nvPr>
        </p:nvSpPr>
        <p:spPr>
          <a:xfrm>
            <a:off x="457200" y="719137"/>
            <a:ext cx="6400799" cy="36004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9" name="Shape 219"/>
        <p:cNvGrpSpPr/>
        <p:nvPr/>
      </p:nvGrpSpPr>
      <p:grpSpPr>
        <a:xfrm>
          <a:off x="0" y="0"/>
          <a:ext cx="0" cy="0"/>
          <a:chOff x="0" y="0"/>
          <a:chExt cx="0" cy="0"/>
        </a:xfrm>
      </p:grpSpPr>
      <p:sp>
        <p:nvSpPr>
          <p:cNvPr id="220" name="Shape 220"/>
          <p:cNvSpPr txBox="1"/>
          <p:nvPr>
            <p:ph idx="1" type="body"/>
          </p:nvPr>
        </p:nvSpPr>
        <p:spPr>
          <a:xfrm>
            <a:off x="731520" y="4560571"/>
            <a:ext cx="5852159" cy="4320539"/>
          </a:xfrm>
          <a:prstGeom prst="rect">
            <a:avLst/>
          </a:prstGeom>
          <a:noFill/>
          <a:ln>
            <a:noFill/>
          </a:ln>
        </p:spPr>
        <p:txBody>
          <a:bodyPr anchorCtr="0" anchor="ctr" bIns="96625" lIns="96625" rIns="96625" tIns="96625">
            <a:noAutofit/>
          </a:bodyPr>
          <a:lstStyle/>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221" name="Shape 221"/>
          <p:cNvSpPr/>
          <p:nvPr>
            <p:ph idx="2" type="sldImg"/>
          </p:nvPr>
        </p:nvSpPr>
        <p:spPr>
          <a:xfrm>
            <a:off x="457200" y="719137"/>
            <a:ext cx="6400799" cy="36004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5" name="Shape 225"/>
        <p:cNvGrpSpPr/>
        <p:nvPr/>
      </p:nvGrpSpPr>
      <p:grpSpPr>
        <a:xfrm>
          <a:off x="0" y="0"/>
          <a:ext cx="0" cy="0"/>
          <a:chOff x="0" y="0"/>
          <a:chExt cx="0" cy="0"/>
        </a:xfrm>
      </p:grpSpPr>
      <p:sp>
        <p:nvSpPr>
          <p:cNvPr id="226" name="Shape 226"/>
          <p:cNvSpPr txBox="1"/>
          <p:nvPr>
            <p:ph idx="1" type="body"/>
          </p:nvPr>
        </p:nvSpPr>
        <p:spPr>
          <a:xfrm>
            <a:off x="731520" y="4560571"/>
            <a:ext cx="5852159" cy="4320539"/>
          </a:xfrm>
          <a:prstGeom prst="rect">
            <a:avLst/>
          </a:prstGeom>
          <a:noFill/>
          <a:ln>
            <a:noFill/>
          </a:ln>
        </p:spPr>
        <p:txBody>
          <a:bodyPr anchorCtr="0" anchor="ctr" bIns="96625" lIns="96625" rIns="96625" tIns="96625">
            <a:noAutofit/>
          </a:bodyPr>
          <a:lstStyle/>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227" name="Shape 227"/>
          <p:cNvSpPr/>
          <p:nvPr>
            <p:ph idx="2" type="sldImg"/>
          </p:nvPr>
        </p:nvSpPr>
        <p:spPr>
          <a:xfrm>
            <a:off x="457200" y="719137"/>
            <a:ext cx="6400799" cy="36004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1" name="Shape 231"/>
        <p:cNvGrpSpPr/>
        <p:nvPr/>
      </p:nvGrpSpPr>
      <p:grpSpPr>
        <a:xfrm>
          <a:off x="0" y="0"/>
          <a:ext cx="0" cy="0"/>
          <a:chOff x="0" y="0"/>
          <a:chExt cx="0" cy="0"/>
        </a:xfrm>
      </p:grpSpPr>
      <p:sp>
        <p:nvSpPr>
          <p:cNvPr id="232" name="Shape 232"/>
          <p:cNvSpPr txBox="1"/>
          <p:nvPr>
            <p:ph idx="1" type="body"/>
          </p:nvPr>
        </p:nvSpPr>
        <p:spPr>
          <a:xfrm>
            <a:off x="731520" y="4560571"/>
            <a:ext cx="5852159" cy="4320539"/>
          </a:xfrm>
          <a:prstGeom prst="rect">
            <a:avLst/>
          </a:prstGeom>
          <a:noFill/>
          <a:ln>
            <a:noFill/>
          </a:ln>
        </p:spPr>
        <p:txBody>
          <a:bodyPr anchorCtr="0" anchor="ctr" bIns="96625" lIns="96625" rIns="96625" tIns="96625">
            <a:noAutofit/>
          </a:bodyPr>
          <a:lstStyle/>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233" name="Shape 233"/>
          <p:cNvSpPr/>
          <p:nvPr>
            <p:ph idx="2" type="sldImg"/>
          </p:nvPr>
        </p:nvSpPr>
        <p:spPr>
          <a:xfrm>
            <a:off x="457200" y="719137"/>
            <a:ext cx="6400799" cy="36004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7" name="Shape 237"/>
        <p:cNvGrpSpPr/>
        <p:nvPr/>
      </p:nvGrpSpPr>
      <p:grpSpPr>
        <a:xfrm>
          <a:off x="0" y="0"/>
          <a:ext cx="0" cy="0"/>
          <a:chOff x="0" y="0"/>
          <a:chExt cx="0" cy="0"/>
        </a:xfrm>
      </p:grpSpPr>
      <p:sp>
        <p:nvSpPr>
          <p:cNvPr id="238" name="Shape 238"/>
          <p:cNvSpPr txBox="1"/>
          <p:nvPr>
            <p:ph idx="1" type="body"/>
          </p:nvPr>
        </p:nvSpPr>
        <p:spPr>
          <a:xfrm>
            <a:off x="731520" y="4560571"/>
            <a:ext cx="5852159" cy="4320539"/>
          </a:xfrm>
          <a:prstGeom prst="rect">
            <a:avLst/>
          </a:prstGeom>
          <a:noFill/>
          <a:ln>
            <a:noFill/>
          </a:ln>
        </p:spPr>
        <p:txBody>
          <a:bodyPr anchorCtr="0" anchor="ctr" bIns="96625" lIns="96625" rIns="96625" tIns="96625">
            <a:noAutofit/>
          </a:bodyPr>
          <a:lstStyle/>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239" name="Shape 239"/>
          <p:cNvSpPr/>
          <p:nvPr>
            <p:ph idx="2" type="sldImg"/>
          </p:nvPr>
        </p:nvSpPr>
        <p:spPr>
          <a:xfrm>
            <a:off x="457200" y="719137"/>
            <a:ext cx="6400799" cy="36004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3" name="Shape 243"/>
        <p:cNvGrpSpPr/>
        <p:nvPr/>
      </p:nvGrpSpPr>
      <p:grpSpPr>
        <a:xfrm>
          <a:off x="0" y="0"/>
          <a:ext cx="0" cy="0"/>
          <a:chOff x="0" y="0"/>
          <a:chExt cx="0" cy="0"/>
        </a:xfrm>
      </p:grpSpPr>
      <p:sp>
        <p:nvSpPr>
          <p:cNvPr id="244" name="Shape 244"/>
          <p:cNvSpPr txBox="1"/>
          <p:nvPr>
            <p:ph idx="1" type="body"/>
          </p:nvPr>
        </p:nvSpPr>
        <p:spPr>
          <a:xfrm>
            <a:off x="731520" y="4560571"/>
            <a:ext cx="5852159" cy="4320539"/>
          </a:xfrm>
          <a:prstGeom prst="rect">
            <a:avLst/>
          </a:prstGeom>
          <a:noFill/>
          <a:ln>
            <a:noFill/>
          </a:ln>
        </p:spPr>
        <p:txBody>
          <a:bodyPr anchorCtr="0" anchor="ctr" bIns="96625" lIns="96625" rIns="96625" tIns="96625">
            <a:noAutofit/>
          </a:bodyPr>
          <a:lstStyle/>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245" name="Shape 245"/>
          <p:cNvSpPr/>
          <p:nvPr>
            <p:ph idx="2" type="sldImg"/>
          </p:nvPr>
        </p:nvSpPr>
        <p:spPr>
          <a:xfrm>
            <a:off x="457200" y="719137"/>
            <a:ext cx="6400799" cy="36004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1" name="Shape 101"/>
        <p:cNvGrpSpPr/>
        <p:nvPr/>
      </p:nvGrpSpPr>
      <p:grpSpPr>
        <a:xfrm>
          <a:off x="0" y="0"/>
          <a:ext cx="0" cy="0"/>
          <a:chOff x="0" y="0"/>
          <a:chExt cx="0" cy="0"/>
        </a:xfrm>
      </p:grpSpPr>
      <p:sp>
        <p:nvSpPr>
          <p:cNvPr id="102" name="Shape 102"/>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103" name="Shape 103"/>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9" name="Shape 249"/>
        <p:cNvGrpSpPr/>
        <p:nvPr/>
      </p:nvGrpSpPr>
      <p:grpSpPr>
        <a:xfrm>
          <a:off x="0" y="0"/>
          <a:ext cx="0" cy="0"/>
          <a:chOff x="0" y="0"/>
          <a:chExt cx="0" cy="0"/>
        </a:xfrm>
      </p:grpSpPr>
      <p:sp>
        <p:nvSpPr>
          <p:cNvPr id="250" name="Shape 250"/>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251" name="Shape 251"/>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4" name="Shape 254"/>
        <p:cNvGrpSpPr/>
        <p:nvPr/>
      </p:nvGrpSpPr>
      <p:grpSpPr>
        <a:xfrm>
          <a:off x="0" y="0"/>
          <a:ext cx="0" cy="0"/>
          <a:chOff x="0" y="0"/>
          <a:chExt cx="0" cy="0"/>
        </a:xfrm>
      </p:grpSpPr>
      <p:sp>
        <p:nvSpPr>
          <p:cNvPr id="255" name="Shape 255"/>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256" name="Shape 256"/>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0" name="Shape 260"/>
        <p:cNvGrpSpPr/>
        <p:nvPr/>
      </p:nvGrpSpPr>
      <p:grpSpPr>
        <a:xfrm>
          <a:off x="0" y="0"/>
          <a:ext cx="0" cy="0"/>
          <a:chOff x="0" y="0"/>
          <a:chExt cx="0" cy="0"/>
        </a:xfrm>
      </p:grpSpPr>
      <p:sp>
        <p:nvSpPr>
          <p:cNvPr id="261" name="Shape 261"/>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262" name="Shape 262"/>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5" name="Shape 265"/>
        <p:cNvGrpSpPr/>
        <p:nvPr/>
      </p:nvGrpSpPr>
      <p:grpSpPr>
        <a:xfrm>
          <a:off x="0" y="0"/>
          <a:ext cx="0" cy="0"/>
          <a:chOff x="0" y="0"/>
          <a:chExt cx="0" cy="0"/>
        </a:xfrm>
      </p:grpSpPr>
      <p:sp>
        <p:nvSpPr>
          <p:cNvPr id="266" name="Shape 266"/>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267" name="Shape 267"/>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0" name="Shape 270"/>
        <p:cNvGrpSpPr/>
        <p:nvPr/>
      </p:nvGrpSpPr>
      <p:grpSpPr>
        <a:xfrm>
          <a:off x="0" y="0"/>
          <a:ext cx="0" cy="0"/>
          <a:chOff x="0" y="0"/>
          <a:chExt cx="0" cy="0"/>
        </a:xfrm>
      </p:grpSpPr>
      <p:sp>
        <p:nvSpPr>
          <p:cNvPr id="271" name="Shape 271"/>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272" name="Shape 272"/>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5" name="Shape 275"/>
        <p:cNvGrpSpPr/>
        <p:nvPr/>
      </p:nvGrpSpPr>
      <p:grpSpPr>
        <a:xfrm>
          <a:off x="0" y="0"/>
          <a:ext cx="0" cy="0"/>
          <a:chOff x="0" y="0"/>
          <a:chExt cx="0" cy="0"/>
        </a:xfrm>
      </p:grpSpPr>
      <p:sp>
        <p:nvSpPr>
          <p:cNvPr id="276" name="Shape 276"/>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277" name="Shape 277"/>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0" name="Shape 280"/>
        <p:cNvGrpSpPr/>
        <p:nvPr/>
      </p:nvGrpSpPr>
      <p:grpSpPr>
        <a:xfrm>
          <a:off x="0" y="0"/>
          <a:ext cx="0" cy="0"/>
          <a:chOff x="0" y="0"/>
          <a:chExt cx="0" cy="0"/>
        </a:xfrm>
      </p:grpSpPr>
      <p:sp>
        <p:nvSpPr>
          <p:cNvPr id="281" name="Shape 281"/>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282" name="Shape 282"/>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5" name="Shape 285"/>
        <p:cNvGrpSpPr/>
        <p:nvPr/>
      </p:nvGrpSpPr>
      <p:grpSpPr>
        <a:xfrm>
          <a:off x="0" y="0"/>
          <a:ext cx="0" cy="0"/>
          <a:chOff x="0" y="0"/>
          <a:chExt cx="0" cy="0"/>
        </a:xfrm>
      </p:grpSpPr>
      <p:sp>
        <p:nvSpPr>
          <p:cNvPr id="286" name="Shape 286"/>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287" name="Shape 287"/>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0" name="Shape 290"/>
        <p:cNvGrpSpPr/>
        <p:nvPr/>
      </p:nvGrpSpPr>
      <p:grpSpPr>
        <a:xfrm>
          <a:off x="0" y="0"/>
          <a:ext cx="0" cy="0"/>
          <a:chOff x="0" y="0"/>
          <a:chExt cx="0" cy="0"/>
        </a:xfrm>
      </p:grpSpPr>
      <p:sp>
        <p:nvSpPr>
          <p:cNvPr id="291" name="Shape 291"/>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292" name="Shape 292"/>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6" name="Shape 296"/>
        <p:cNvGrpSpPr/>
        <p:nvPr/>
      </p:nvGrpSpPr>
      <p:grpSpPr>
        <a:xfrm>
          <a:off x="0" y="0"/>
          <a:ext cx="0" cy="0"/>
          <a:chOff x="0" y="0"/>
          <a:chExt cx="0" cy="0"/>
        </a:xfrm>
      </p:grpSpPr>
      <p:sp>
        <p:nvSpPr>
          <p:cNvPr id="297" name="Shape 297"/>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298" name="Shape 298"/>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7" name="Shape 107"/>
        <p:cNvGrpSpPr/>
        <p:nvPr/>
      </p:nvGrpSpPr>
      <p:grpSpPr>
        <a:xfrm>
          <a:off x="0" y="0"/>
          <a:ext cx="0" cy="0"/>
          <a:chOff x="0" y="0"/>
          <a:chExt cx="0" cy="0"/>
        </a:xfrm>
      </p:grpSpPr>
      <p:sp>
        <p:nvSpPr>
          <p:cNvPr id="108" name="Shape 108"/>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109" name="Shape 109"/>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1" name="Shape 301"/>
        <p:cNvGrpSpPr/>
        <p:nvPr/>
      </p:nvGrpSpPr>
      <p:grpSpPr>
        <a:xfrm>
          <a:off x="0" y="0"/>
          <a:ext cx="0" cy="0"/>
          <a:chOff x="0" y="0"/>
          <a:chExt cx="0" cy="0"/>
        </a:xfrm>
      </p:grpSpPr>
      <p:sp>
        <p:nvSpPr>
          <p:cNvPr id="302" name="Shape 302"/>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303" name="Shape 303"/>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6" name="Shape 306"/>
        <p:cNvGrpSpPr/>
        <p:nvPr/>
      </p:nvGrpSpPr>
      <p:grpSpPr>
        <a:xfrm>
          <a:off x="0" y="0"/>
          <a:ext cx="0" cy="0"/>
          <a:chOff x="0" y="0"/>
          <a:chExt cx="0" cy="0"/>
        </a:xfrm>
      </p:grpSpPr>
      <p:sp>
        <p:nvSpPr>
          <p:cNvPr id="307" name="Shape 307"/>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308" name="Shape 308"/>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1" name="Shape 311"/>
        <p:cNvGrpSpPr/>
        <p:nvPr/>
      </p:nvGrpSpPr>
      <p:grpSpPr>
        <a:xfrm>
          <a:off x="0" y="0"/>
          <a:ext cx="0" cy="0"/>
          <a:chOff x="0" y="0"/>
          <a:chExt cx="0" cy="0"/>
        </a:xfrm>
      </p:grpSpPr>
      <p:sp>
        <p:nvSpPr>
          <p:cNvPr id="312" name="Shape 312"/>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313" name="Shape 313"/>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6" name="Shape 316"/>
        <p:cNvGrpSpPr/>
        <p:nvPr/>
      </p:nvGrpSpPr>
      <p:grpSpPr>
        <a:xfrm>
          <a:off x="0" y="0"/>
          <a:ext cx="0" cy="0"/>
          <a:chOff x="0" y="0"/>
          <a:chExt cx="0" cy="0"/>
        </a:xfrm>
      </p:grpSpPr>
      <p:sp>
        <p:nvSpPr>
          <p:cNvPr id="317" name="Shape 317"/>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318" name="Shape 318"/>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1" name="Shape 321"/>
        <p:cNvGrpSpPr/>
        <p:nvPr/>
      </p:nvGrpSpPr>
      <p:grpSpPr>
        <a:xfrm>
          <a:off x="0" y="0"/>
          <a:ext cx="0" cy="0"/>
          <a:chOff x="0" y="0"/>
          <a:chExt cx="0" cy="0"/>
        </a:xfrm>
      </p:grpSpPr>
      <p:sp>
        <p:nvSpPr>
          <p:cNvPr id="322" name="Shape 322"/>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323" name="Shape 323"/>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6" name="Shape 326"/>
        <p:cNvGrpSpPr/>
        <p:nvPr/>
      </p:nvGrpSpPr>
      <p:grpSpPr>
        <a:xfrm>
          <a:off x="0" y="0"/>
          <a:ext cx="0" cy="0"/>
          <a:chOff x="0" y="0"/>
          <a:chExt cx="0" cy="0"/>
        </a:xfrm>
      </p:grpSpPr>
      <p:sp>
        <p:nvSpPr>
          <p:cNvPr id="327" name="Shape 327"/>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328" name="Shape 328"/>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32" name="Shape 332"/>
        <p:cNvGrpSpPr/>
        <p:nvPr/>
      </p:nvGrpSpPr>
      <p:grpSpPr>
        <a:xfrm>
          <a:off x="0" y="0"/>
          <a:ext cx="0" cy="0"/>
          <a:chOff x="0" y="0"/>
          <a:chExt cx="0" cy="0"/>
        </a:xfrm>
      </p:grpSpPr>
      <p:sp>
        <p:nvSpPr>
          <p:cNvPr id="333" name="Shape 333"/>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334" name="Shape 334"/>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37" name="Shape 337"/>
        <p:cNvGrpSpPr/>
        <p:nvPr/>
      </p:nvGrpSpPr>
      <p:grpSpPr>
        <a:xfrm>
          <a:off x="0" y="0"/>
          <a:ext cx="0" cy="0"/>
          <a:chOff x="0" y="0"/>
          <a:chExt cx="0" cy="0"/>
        </a:xfrm>
      </p:grpSpPr>
      <p:sp>
        <p:nvSpPr>
          <p:cNvPr id="338" name="Shape 338"/>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339" name="Shape 339"/>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42" name="Shape 342"/>
        <p:cNvGrpSpPr/>
        <p:nvPr/>
      </p:nvGrpSpPr>
      <p:grpSpPr>
        <a:xfrm>
          <a:off x="0" y="0"/>
          <a:ext cx="0" cy="0"/>
          <a:chOff x="0" y="0"/>
          <a:chExt cx="0" cy="0"/>
        </a:xfrm>
      </p:grpSpPr>
      <p:sp>
        <p:nvSpPr>
          <p:cNvPr id="343" name="Shape 343"/>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344" name="Shape 344"/>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47" name="Shape 347"/>
        <p:cNvGrpSpPr/>
        <p:nvPr/>
      </p:nvGrpSpPr>
      <p:grpSpPr>
        <a:xfrm>
          <a:off x="0" y="0"/>
          <a:ext cx="0" cy="0"/>
          <a:chOff x="0" y="0"/>
          <a:chExt cx="0" cy="0"/>
        </a:xfrm>
      </p:grpSpPr>
      <p:sp>
        <p:nvSpPr>
          <p:cNvPr id="348" name="Shape 348"/>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349" name="Shape 349"/>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3" name="Shape 113"/>
        <p:cNvGrpSpPr/>
        <p:nvPr/>
      </p:nvGrpSpPr>
      <p:grpSpPr>
        <a:xfrm>
          <a:off x="0" y="0"/>
          <a:ext cx="0" cy="0"/>
          <a:chOff x="0" y="0"/>
          <a:chExt cx="0" cy="0"/>
        </a:xfrm>
      </p:grpSpPr>
      <p:sp>
        <p:nvSpPr>
          <p:cNvPr id="114" name="Shape 114"/>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115" name="Shape 115"/>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52" name="Shape 352"/>
        <p:cNvGrpSpPr/>
        <p:nvPr/>
      </p:nvGrpSpPr>
      <p:grpSpPr>
        <a:xfrm>
          <a:off x="0" y="0"/>
          <a:ext cx="0" cy="0"/>
          <a:chOff x="0" y="0"/>
          <a:chExt cx="0" cy="0"/>
        </a:xfrm>
      </p:grpSpPr>
      <p:sp>
        <p:nvSpPr>
          <p:cNvPr id="353" name="Shape 353"/>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354" name="Shape 354"/>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57" name="Shape 357"/>
        <p:cNvGrpSpPr/>
        <p:nvPr/>
      </p:nvGrpSpPr>
      <p:grpSpPr>
        <a:xfrm>
          <a:off x="0" y="0"/>
          <a:ext cx="0" cy="0"/>
          <a:chOff x="0" y="0"/>
          <a:chExt cx="0" cy="0"/>
        </a:xfrm>
      </p:grpSpPr>
      <p:sp>
        <p:nvSpPr>
          <p:cNvPr id="358" name="Shape 358"/>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359" name="Shape 359"/>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63" name="Shape 363"/>
        <p:cNvGrpSpPr/>
        <p:nvPr/>
      </p:nvGrpSpPr>
      <p:grpSpPr>
        <a:xfrm>
          <a:off x="0" y="0"/>
          <a:ext cx="0" cy="0"/>
          <a:chOff x="0" y="0"/>
          <a:chExt cx="0" cy="0"/>
        </a:xfrm>
      </p:grpSpPr>
      <p:sp>
        <p:nvSpPr>
          <p:cNvPr id="364" name="Shape 364"/>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365" name="Shape 365"/>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68" name="Shape 368"/>
        <p:cNvGrpSpPr/>
        <p:nvPr/>
      </p:nvGrpSpPr>
      <p:grpSpPr>
        <a:xfrm>
          <a:off x="0" y="0"/>
          <a:ext cx="0" cy="0"/>
          <a:chOff x="0" y="0"/>
          <a:chExt cx="0" cy="0"/>
        </a:xfrm>
      </p:grpSpPr>
      <p:sp>
        <p:nvSpPr>
          <p:cNvPr id="369" name="Shape 369"/>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370" name="Shape 370"/>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73" name="Shape 373"/>
        <p:cNvGrpSpPr/>
        <p:nvPr/>
      </p:nvGrpSpPr>
      <p:grpSpPr>
        <a:xfrm>
          <a:off x="0" y="0"/>
          <a:ext cx="0" cy="0"/>
          <a:chOff x="0" y="0"/>
          <a:chExt cx="0" cy="0"/>
        </a:xfrm>
      </p:grpSpPr>
      <p:sp>
        <p:nvSpPr>
          <p:cNvPr id="374" name="Shape 374"/>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375" name="Shape 375"/>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78" name="Shape 378"/>
        <p:cNvGrpSpPr/>
        <p:nvPr/>
      </p:nvGrpSpPr>
      <p:grpSpPr>
        <a:xfrm>
          <a:off x="0" y="0"/>
          <a:ext cx="0" cy="0"/>
          <a:chOff x="0" y="0"/>
          <a:chExt cx="0" cy="0"/>
        </a:xfrm>
      </p:grpSpPr>
      <p:sp>
        <p:nvSpPr>
          <p:cNvPr id="379" name="Shape 379"/>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380" name="Shape 380"/>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83" name="Shape 383"/>
        <p:cNvGrpSpPr/>
        <p:nvPr/>
      </p:nvGrpSpPr>
      <p:grpSpPr>
        <a:xfrm>
          <a:off x="0" y="0"/>
          <a:ext cx="0" cy="0"/>
          <a:chOff x="0" y="0"/>
          <a:chExt cx="0" cy="0"/>
        </a:xfrm>
      </p:grpSpPr>
      <p:sp>
        <p:nvSpPr>
          <p:cNvPr id="384" name="Shape 384"/>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385" name="Shape 385"/>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89" name="Shape 389"/>
        <p:cNvGrpSpPr/>
        <p:nvPr/>
      </p:nvGrpSpPr>
      <p:grpSpPr>
        <a:xfrm>
          <a:off x="0" y="0"/>
          <a:ext cx="0" cy="0"/>
          <a:chOff x="0" y="0"/>
          <a:chExt cx="0" cy="0"/>
        </a:xfrm>
      </p:grpSpPr>
      <p:sp>
        <p:nvSpPr>
          <p:cNvPr id="390" name="Shape 390"/>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391" name="Shape 391"/>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94" name="Shape 394"/>
        <p:cNvGrpSpPr/>
        <p:nvPr/>
      </p:nvGrpSpPr>
      <p:grpSpPr>
        <a:xfrm>
          <a:off x="0" y="0"/>
          <a:ext cx="0" cy="0"/>
          <a:chOff x="0" y="0"/>
          <a:chExt cx="0" cy="0"/>
        </a:xfrm>
      </p:grpSpPr>
      <p:sp>
        <p:nvSpPr>
          <p:cNvPr id="395" name="Shape 395"/>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396" name="Shape 396"/>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99" name="Shape 399"/>
        <p:cNvGrpSpPr/>
        <p:nvPr/>
      </p:nvGrpSpPr>
      <p:grpSpPr>
        <a:xfrm>
          <a:off x="0" y="0"/>
          <a:ext cx="0" cy="0"/>
          <a:chOff x="0" y="0"/>
          <a:chExt cx="0" cy="0"/>
        </a:xfrm>
      </p:grpSpPr>
      <p:sp>
        <p:nvSpPr>
          <p:cNvPr id="400" name="Shape 400"/>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401" name="Shape 401"/>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9" name="Shape 119"/>
        <p:cNvGrpSpPr/>
        <p:nvPr/>
      </p:nvGrpSpPr>
      <p:grpSpPr>
        <a:xfrm>
          <a:off x="0" y="0"/>
          <a:ext cx="0" cy="0"/>
          <a:chOff x="0" y="0"/>
          <a:chExt cx="0" cy="0"/>
        </a:xfrm>
      </p:grpSpPr>
      <p:sp>
        <p:nvSpPr>
          <p:cNvPr id="120" name="Shape 120"/>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121" name="Shape 121"/>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04" name="Shape 404"/>
        <p:cNvGrpSpPr/>
        <p:nvPr/>
      </p:nvGrpSpPr>
      <p:grpSpPr>
        <a:xfrm>
          <a:off x="0" y="0"/>
          <a:ext cx="0" cy="0"/>
          <a:chOff x="0" y="0"/>
          <a:chExt cx="0" cy="0"/>
        </a:xfrm>
      </p:grpSpPr>
      <p:sp>
        <p:nvSpPr>
          <p:cNvPr id="405" name="Shape 405"/>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406" name="Shape 406"/>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09" name="Shape 409"/>
        <p:cNvGrpSpPr/>
        <p:nvPr/>
      </p:nvGrpSpPr>
      <p:grpSpPr>
        <a:xfrm>
          <a:off x="0" y="0"/>
          <a:ext cx="0" cy="0"/>
          <a:chOff x="0" y="0"/>
          <a:chExt cx="0" cy="0"/>
        </a:xfrm>
      </p:grpSpPr>
      <p:sp>
        <p:nvSpPr>
          <p:cNvPr id="410" name="Shape 410"/>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411" name="Shape 411"/>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15" name="Shape 415"/>
        <p:cNvGrpSpPr/>
        <p:nvPr/>
      </p:nvGrpSpPr>
      <p:grpSpPr>
        <a:xfrm>
          <a:off x="0" y="0"/>
          <a:ext cx="0" cy="0"/>
          <a:chOff x="0" y="0"/>
          <a:chExt cx="0" cy="0"/>
        </a:xfrm>
      </p:grpSpPr>
      <p:sp>
        <p:nvSpPr>
          <p:cNvPr id="416" name="Shape 416"/>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417" name="Shape 417"/>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20" name="Shape 420"/>
        <p:cNvGrpSpPr/>
        <p:nvPr/>
      </p:nvGrpSpPr>
      <p:grpSpPr>
        <a:xfrm>
          <a:off x="0" y="0"/>
          <a:ext cx="0" cy="0"/>
          <a:chOff x="0" y="0"/>
          <a:chExt cx="0" cy="0"/>
        </a:xfrm>
      </p:grpSpPr>
      <p:sp>
        <p:nvSpPr>
          <p:cNvPr id="421" name="Shape 421"/>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422" name="Shape 422"/>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25" name="Shape 425"/>
        <p:cNvGrpSpPr/>
        <p:nvPr/>
      </p:nvGrpSpPr>
      <p:grpSpPr>
        <a:xfrm>
          <a:off x="0" y="0"/>
          <a:ext cx="0" cy="0"/>
          <a:chOff x="0" y="0"/>
          <a:chExt cx="0" cy="0"/>
        </a:xfrm>
      </p:grpSpPr>
      <p:sp>
        <p:nvSpPr>
          <p:cNvPr id="426" name="Shape 426"/>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427" name="Shape 427"/>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30" name="Shape 430"/>
        <p:cNvGrpSpPr/>
        <p:nvPr/>
      </p:nvGrpSpPr>
      <p:grpSpPr>
        <a:xfrm>
          <a:off x="0" y="0"/>
          <a:ext cx="0" cy="0"/>
          <a:chOff x="0" y="0"/>
          <a:chExt cx="0" cy="0"/>
        </a:xfrm>
      </p:grpSpPr>
      <p:sp>
        <p:nvSpPr>
          <p:cNvPr id="431" name="Shape 431"/>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432" name="Shape 432"/>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35" name="Shape 435"/>
        <p:cNvGrpSpPr/>
        <p:nvPr/>
      </p:nvGrpSpPr>
      <p:grpSpPr>
        <a:xfrm>
          <a:off x="0" y="0"/>
          <a:ext cx="0" cy="0"/>
          <a:chOff x="0" y="0"/>
          <a:chExt cx="0" cy="0"/>
        </a:xfrm>
      </p:grpSpPr>
      <p:sp>
        <p:nvSpPr>
          <p:cNvPr id="436" name="Shape 436"/>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437" name="Shape 437"/>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41" name="Shape 441"/>
        <p:cNvGrpSpPr/>
        <p:nvPr/>
      </p:nvGrpSpPr>
      <p:grpSpPr>
        <a:xfrm>
          <a:off x="0" y="0"/>
          <a:ext cx="0" cy="0"/>
          <a:chOff x="0" y="0"/>
          <a:chExt cx="0" cy="0"/>
        </a:xfrm>
      </p:grpSpPr>
      <p:sp>
        <p:nvSpPr>
          <p:cNvPr id="442" name="Shape 442"/>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443" name="Shape 443"/>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46" name="Shape 446"/>
        <p:cNvGrpSpPr/>
        <p:nvPr/>
      </p:nvGrpSpPr>
      <p:grpSpPr>
        <a:xfrm>
          <a:off x="0" y="0"/>
          <a:ext cx="0" cy="0"/>
          <a:chOff x="0" y="0"/>
          <a:chExt cx="0" cy="0"/>
        </a:xfrm>
      </p:grpSpPr>
      <p:sp>
        <p:nvSpPr>
          <p:cNvPr id="447" name="Shape 447"/>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448" name="Shape 448"/>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51" name="Shape 451"/>
        <p:cNvGrpSpPr/>
        <p:nvPr/>
      </p:nvGrpSpPr>
      <p:grpSpPr>
        <a:xfrm>
          <a:off x="0" y="0"/>
          <a:ext cx="0" cy="0"/>
          <a:chOff x="0" y="0"/>
          <a:chExt cx="0" cy="0"/>
        </a:xfrm>
      </p:grpSpPr>
      <p:sp>
        <p:nvSpPr>
          <p:cNvPr id="452" name="Shape 452"/>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453" name="Shape 453"/>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4" name="Shape 124"/>
        <p:cNvGrpSpPr/>
        <p:nvPr/>
      </p:nvGrpSpPr>
      <p:grpSpPr>
        <a:xfrm>
          <a:off x="0" y="0"/>
          <a:ext cx="0" cy="0"/>
          <a:chOff x="0" y="0"/>
          <a:chExt cx="0" cy="0"/>
        </a:xfrm>
      </p:grpSpPr>
      <p:sp>
        <p:nvSpPr>
          <p:cNvPr id="125" name="Shape 125"/>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126" name="Shape 126"/>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57" name="Shape 457"/>
        <p:cNvGrpSpPr/>
        <p:nvPr/>
      </p:nvGrpSpPr>
      <p:grpSpPr>
        <a:xfrm>
          <a:off x="0" y="0"/>
          <a:ext cx="0" cy="0"/>
          <a:chOff x="0" y="0"/>
          <a:chExt cx="0" cy="0"/>
        </a:xfrm>
      </p:grpSpPr>
      <p:sp>
        <p:nvSpPr>
          <p:cNvPr id="458" name="Shape 458"/>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459" name="Shape 459"/>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62" name="Shape 462"/>
        <p:cNvGrpSpPr/>
        <p:nvPr/>
      </p:nvGrpSpPr>
      <p:grpSpPr>
        <a:xfrm>
          <a:off x="0" y="0"/>
          <a:ext cx="0" cy="0"/>
          <a:chOff x="0" y="0"/>
          <a:chExt cx="0" cy="0"/>
        </a:xfrm>
      </p:grpSpPr>
      <p:sp>
        <p:nvSpPr>
          <p:cNvPr id="463" name="Shape 463"/>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464" name="Shape 464"/>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67" name="Shape 467"/>
        <p:cNvGrpSpPr/>
        <p:nvPr/>
      </p:nvGrpSpPr>
      <p:grpSpPr>
        <a:xfrm>
          <a:off x="0" y="0"/>
          <a:ext cx="0" cy="0"/>
          <a:chOff x="0" y="0"/>
          <a:chExt cx="0" cy="0"/>
        </a:xfrm>
      </p:grpSpPr>
      <p:sp>
        <p:nvSpPr>
          <p:cNvPr id="468" name="Shape 468"/>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469" name="Shape 469"/>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72" name="Shape 472"/>
        <p:cNvGrpSpPr/>
        <p:nvPr/>
      </p:nvGrpSpPr>
      <p:grpSpPr>
        <a:xfrm>
          <a:off x="0" y="0"/>
          <a:ext cx="0" cy="0"/>
          <a:chOff x="0" y="0"/>
          <a:chExt cx="0" cy="0"/>
        </a:xfrm>
      </p:grpSpPr>
      <p:sp>
        <p:nvSpPr>
          <p:cNvPr id="473" name="Shape 473"/>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474" name="Shape 474"/>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77" name="Shape 477"/>
        <p:cNvGrpSpPr/>
        <p:nvPr/>
      </p:nvGrpSpPr>
      <p:grpSpPr>
        <a:xfrm>
          <a:off x="0" y="0"/>
          <a:ext cx="0" cy="0"/>
          <a:chOff x="0" y="0"/>
          <a:chExt cx="0" cy="0"/>
        </a:xfrm>
      </p:grpSpPr>
      <p:sp>
        <p:nvSpPr>
          <p:cNvPr id="478" name="Shape 478"/>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479" name="Shape 479"/>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83" name="Shape 483"/>
        <p:cNvGrpSpPr/>
        <p:nvPr/>
      </p:nvGrpSpPr>
      <p:grpSpPr>
        <a:xfrm>
          <a:off x="0" y="0"/>
          <a:ext cx="0" cy="0"/>
          <a:chOff x="0" y="0"/>
          <a:chExt cx="0" cy="0"/>
        </a:xfrm>
      </p:grpSpPr>
      <p:sp>
        <p:nvSpPr>
          <p:cNvPr id="484" name="Shape 484"/>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485" name="Shape 485"/>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88" name="Shape 488"/>
        <p:cNvGrpSpPr/>
        <p:nvPr/>
      </p:nvGrpSpPr>
      <p:grpSpPr>
        <a:xfrm>
          <a:off x="0" y="0"/>
          <a:ext cx="0" cy="0"/>
          <a:chOff x="0" y="0"/>
          <a:chExt cx="0" cy="0"/>
        </a:xfrm>
      </p:grpSpPr>
      <p:sp>
        <p:nvSpPr>
          <p:cNvPr id="489" name="Shape 489"/>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490" name="Shape 490"/>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93" name="Shape 493"/>
        <p:cNvGrpSpPr/>
        <p:nvPr/>
      </p:nvGrpSpPr>
      <p:grpSpPr>
        <a:xfrm>
          <a:off x="0" y="0"/>
          <a:ext cx="0" cy="0"/>
          <a:chOff x="0" y="0"/>
          <a:chExt cx="0" cy="0"/>
        </a:xfrm>
      </p:grpSpPr>
      <p:sp>
        <p:nvSpPr>
          <p:cNvPr id="494" name="Shape 494"/>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495" name="Shape 495"/>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98" name="Shape 498"/>
        <p:cNvGrpSpPr/>
        <p:nvPr/>
      </p:nvGrpSpPr>
      <p:grpSpPr>
        <a:xfrm>
          <a:off x="0" y="0"/>
          <a:ext cx="0" cy="0"/>
          <a:chOff x="0" y="0"/>
          <a:chExt cx="0" cy="0"/>
        </a:xfrm>
      </p:grpSpPr>
      <p:sp>
        <p:nvSpPr>
          <p:cNvPr id="499" name="Shape 499"/>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500" name="Shape 500"/>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4" name="Shape 504"/>
        <p:cNvGrpSpPr/>
        <p:nvPr/>
      </p:nvGrpSpPr>
      <p:grpSpPr>
        <a:xfrm>
          <a:off x="0" y="0"/>
          <a:ext cx="0" cy="0"/>
          <a:chOff x="0" y="0"/>
          <a:chExt cx="0" cy="0"/>
        </a:xfrm>
      </p:grpSpPr>
      <p:sp>
        <p:nvSpPr>
          <p:cNvPr id="505" name="Shape 505"/>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506" name="Shape 506"/>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9" name="Shape 129"/>
        <p:cNvGrpSpPr/>
        <p:nvPr/>
      </p:nvGrpSpPr>
      <p:grpSpPr>
        <a:xfrm>
          <a:off x="0" y="0"/>
          <a:ext cx="0" cy="0"/>
          <a:chOff x="0" y="0"/>
          <a:chExt cx="0" cy="0"/>
        </a:xfrm>
      </p:grpSpPr>
      <p:sp>
        <p:nvSpPr>
          <p:cNvPr id="130" name="Shape 130"/>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131" name="Shape 131"/>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9" name="Shape 509"/>
        <p:cNvGrpSpPr/>
        <p:nvPr/>
      </p:nvGrpSpPr>
      <p:grpSpPr>
        <a:xfrm>
          <a:off x="0" y="0"/>
          <a:ext cx="0" cy="0"/>
          <a:chOff x="0" y="0"/>
          <a:chExt cx="0" cy="0"/>
        </a:xfrm>
      </p:grpSpPr>
      <p:sp>
        <p:nvSpPr>
          <p:cNvPr id="510" name="Shape 510"/>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511" name="Shape 511"/>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14" name="Shape 514"/>
        <p:cNvGrpSpPr/>
        <p:nvPr/>
      </p:nvGrpSpPr>
      <p:grpSpPr>
        <a:xfrm>
          <a:off x="0" y="0"/>
          <a:ext cx="0" cy="0"/>
          <a:chOff x="0" y="0"/>
          <a:chExt cx="0" cy="0"/>
        </a:xfrm>
      </p:grpSpPr>
      <p:sp>
        <p:nvSpPr>
          <p:cNvPr id="515" name="Shape 515"/>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516" name="Shape 516"/>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19" name="Shape 519"/>
        <p:cNvGrpSpPr/>
        <p:nvPr/>
      </p:nvGrpSpPr>
      <p:grpSpPr>
        <a:xfrm>
          <a:off x="0" y="0"/>
          <a:ext cx="0" cy="0"/>
          <a:chOff x="0" y="0"/>
          <a:chExt cx="0" cy="0"/>
        </a:xfrm>
      </p:grpSpPr>
      <p:sp>
        <p:nvSpPr>
          <p:cNvPr id="520" name="Shape 520"/>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521" name="Shape 521"/>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24" name="Shape 524"/>
        <p:cNvGrpSpPr/>
        <p:nvPr/>
      </p:nvGrpSpPr>
      <p:grpSpPr>
        <a:xfrm>
          <a:off x="0" y="0"/>
          <a:ext cx="0" cy="0"/>
          <a:chOff x="0" y="0"/>
          <a:chExt cx="0" cy="0"/>
        </a:xfrm>
      </p:grpSpPr>
      <p:sp>
        <p:nvSpPr>
          <p:cNvPr id="525" name="Shape 525"/>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526" name="Shape 526"/>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30" name="Shape 530"/>
        <p:cNvGrpSpPr/>
        <p:nvPr/>
      </p:nvGrpSpPr>
      <p:grpSpPr>
        <a:xfrm>
          <a:off x="0" y="0"/>
          <a:ext cx="0" cy="0"/>
          <a:chOff x="0" y="0"/>
          <a:chExt cx="0" cy="0"/>
        </a:xfrm>
      </p:grpSpPr>
      <p:sp>
        <p:nvSpPr>
          <p:cNvPr id="531" name="Shape 531"/>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532" name="Shape 532"/>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35" name="Shape 535"/>
        <p:cNvGrpSpPr/>
        <p:nvPr/>
      </p:nvGrpSpPr>
      <p:grpSpPr>
        <a:xfrm>
          <a:off x="0" y="0"/>
          <a:ext cx="0" cy="0"/>
          <a:chOff x="0" y="0"/>
          <a:chExt cx="0" cy="0"/>
        </a:xfrm>
      </p:grpSpPr>
      <p:sp>
        <p:nvSpPr>
          <p:cNvPr id="536" name="Shape 536"/>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537" name="Shape 537"/>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40" name="Shape 540"/>
        <p:cNvGrpSpPr/>
        <p:nvPr/>
      </p:nvGrpSpPr>
      <p:grpSpPr>
        <a:xfrm>
          <a:off x="0" y="0"/>
          <a:ext cx="0" cy="0"/>
          <a:chOff x="0" y="0"/>
          <a:chExt cx="0" cy="0"/>
        </a:xfrm>
      </p:grpSpPr>
      <p:sp>
        <p:nvSpPr>
          <p:cNvPr id="541" name="Shape 541"/>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542" name="Shape 542"/>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45" name="Shape 545"/>
        <p:cNvGrpSpPr/>
        <p:nvPr/>
      </p:nvGrpSpPr>
      <p:grpSpPr>
        <a:xfrm>
          <a:off x="0" y="0"/>
          <a:ext cx="0" cy="0"/>
          <a:chOff x="0" y="0"/>
          <a:chExt cx="0" cy="0"/>
        </a:xfrm>
      </p:grpSpPr>
      <p:sp>
        <p:nvSpPr>
          <p:cNvPr id="546" name="Shape 546"/>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547" name="Shape 547"/>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50" name="Shape 550"/>
        <p:cNvGrpSpPr/>
        <p:nvPr/>
      </p:nvGrpSpPr>
      <p:grpSpPr>
        <a:xfrm>
          <a:off x="0" y="0"/>
          <a:ext cx="0" cy="0"/>
          <a:chOff x="0" y="0"/>
          <a:chExt cx="0" cy="0"/>
        </a:xfrm>
      </p:grpSpPr>
      <p:sp>
        <p:nvSpPr>
          <p:cNvPr id="551" name="Shape 551"/>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552" name="Shape 552"/>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55" name="Shape 555"/>
        <p:cNvGrpSpPr/>
        <p:nvPr/>
      </p:nvGrpSpPr>
      <p:grpSpPr>
        <a:xfrm>
          <a:off x="0" y="0"/>
          <a:ext cx="0" cy="0"/>
          <a:chOff x="0" y="0"/>
          <a:chExt cx="0" cy="0"/>
        </a:xfrm>
      </p:grpSpPr>
      <p:sp>
        <p:nvSpPr>
          <p:cNvPr id="556" name="Shape 556"/>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557" name="Shape 557"/>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4" name="Shape 134"/>
        <p:cNvGrpSpPr/>
        <p:nvPr/>
      </p:nvGrpSpPr>
      <p:grpSpPr>
        <a:xfrm>
          <a:off x="0" y="0"/>
          <a:ext cx="0" cy="0"/>
          <a:chOff x="0" y="0"/>
          <a:chExt cx="0" cy="0"/>
        </a:xfrm>
      </p:grpSpPr>
      <p:sp>
        <p:nvSpPr>
          <p:cNvPr id="135" name="Shape 135"/>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136" name="Shape 136"/>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61" name="Shape 561"/>
        <p:cNvGrpSpPr/>
        <p:nvPr/>
      </p:nvGrpSpPr>
      <p:grpSpPr>
        <a:xfrm>
          <a:off x="0" y="0"/>
          <a:ext cx="0" cy="0"/>
          <a:chOff x="0" y="0"/>
          <a:chExt cx="0" cy="0"/>
        </a:xfrm>
      </p:grpSpPr>
      <p:sp>
        <p:nvSpPr>
          <p:cNvPr id="562" name="Shape 562"/>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563" name="Shape 563"/>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66" name="Shape 566"/>
        <p:cNvGrpSpPr/>
        <p:nvPr/>
      </p:nvGrpSpPr>
      <p:grpSpPr>
        <a:xfrm>
          <a:off x="0" y="0"/>
          <a:ext cx="0" cy="0"/>
          <a:chOff x="0" y="0"/>
          <a:chExt cx="0" cy="0"/>
        </a:xfrm>
      </p:grpSpPr>
      <p:sp>
        <p:nvSpPr>
          <p:cNvPr id="567" name="Shape 567"/>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568" name="Shape 568"/>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71" name="Shape 571"/>
        <p:cNvGrpSpPr/>
        <p:nvPr/>
      </p:nvGrpSpPr>
      <p:grpSpPr>
        <a:xfrm>
          <a:off x="0" y="0"/>
          <a:ext cx="0" cy="0"/>
          <a:chOff x="0" y="0"/>
          <a:chExt cx="0" cy="0"/>
        </a:xfrm>
      </p:grpSpPr>
      <p:sp>
        <p:nvSpPr>
          <p:cNvPr id="572" name="Shape 572"/>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573" name="Shape 573"/>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76" name="Shape 576"/>
        <p:cNvGrpSpPr/>
        <p:nvPr/>
      </p:nvGrpSpPr>
      <p:grpSpPr>
        <a:xfrm>
          <a:off x="0" y="0"/>
          <a:ext cx="0" cy="0"/>
          <a:chOff x="0" y="0"/>
          <a:chExt cx="0" cy="0"/>
        </a:xfrm>
      </p:grpSpPr>
      <p:sp>
        <p:nvSpPr>
          <p:cNvPr id="577" name="Shape 577"/>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578" name="Shape 578"/>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81" name="Shape 581"/>
        <p:cNvGrpSpPr/>
        <p:nvPr/>
      </p:nvGrpSpPr>
      <p:grpSpPr>
        <a:xfrm>
          <a:off x="0" y="0"/>
          <a:ext cx="0" cy="0"/>
          <a:chOff x="0" y="0"/>
          <a:chExt cx="0" cy="0"/>
        </a:xfrm>
      </p:grpSpPr>
      <p:sp>
        <p:nvSpPr>
          <p:cNvPr id="582" name="Shape 582"/>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583" name="Shape 583"/>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87" name="Shape 587"/>
        <p:cNvGrpSpPr/>
        <p:nvPr/>
      </p:nvGrpSpPr>
      <p:grpSpPr>
        <a:xfrm>
          <a:off x="0" y="0"/>
          <a:ext cx="0" cy="0"/>
          <a:chOff x="0" y="0"/>
          <a:chExt cx="0" cy="0"/>
        </a:xfrm>
      </p:grpSpPr>
      <p:sp>
        <p:nvSpPr>
          <p:cNvPr id="588" name="Shape 588"/>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589" name="Shape 589"/>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92" name="Shape 592"/>
        <p:cNvGrpSpPr/>
        <p:nvPr/>
      </p:nvGrpSpPr>
      <p:grpSpPr>
        <a:xfrm>
          <a:off x="0" y="0"/>
          <a:ext cx="0" cy="0"/>
          <a:chOff x="0" y="0"/>
          <a:chExt cx="0" cy="0"/>
        </a:xfrm>
      </p:grpSpPr>
      <p:sp>
        <p:nvSpPr>
          <p:cNvPr id="593" name="Shape 593"/>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594" name="Shape 594"/>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97" name="Shape 597"/>
        <p:cNvGrpSpPr/>
        <p:nvPr/>
      </p:nvGrpSpPr>
      <p:grpSpPr>
        <a:xfrm>
          <a:off x="0" y="0"/>
          <a:ext cx="0" cy="0"/>
          <a:chOff x="0" y="0"/>
          <a:chExt cx="0" cy="0"/>
        </a:xfrm>
      </p:grpSpPr>
      <p:sp>
        <p:nvSpPr>
          <p:cNvPr id="598" name="Shape 598"/>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599" name="Shape 599"/>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02" name="Shape 602"/>
        <p:cNvGrpSpPr/>
        <p:nvPr/>
      </p:nvGrpSpPr>
      <p:grpSpPr>
        <a:xfrm>
          <a:off x="0" y="0"/>
          <a:ext cx="0" cy="0"/>
          <a:chOff x="0" y="0"/>
          <a:chExt cx="0" cy="0"/>
        </a:xfrm>
      </p:grpSpPr>
      <p:sp>
        <p:nvSpPr>
          <p:cNvPr id="603" name="Shape 603"/>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604" name="Shape 604"/>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07" name="Shape 607"/>
        <p:cNvGrpSpPr/>
        <p:nvPr/>
      </p:nvGrpSpPr>
      <p:grpSpPr>
        <a:xfrm>
          <a:off x="0" y="0"/>
          <a:ext cx="0" cy="0"/>
          <a:chOff x="0" y="0"/>
          <a:chExt cx="0" cy="0"/>
        </a:xfrm>
      </p:grpSpPr>
      <p:sp>
        <p:nvSpPr>
          <p:cNvPr id="608" name="Shape 608"/>
          <p:cNvSpPr txBox="1"/>
          <p:nvPr>
            <p:ph idx="1" type="body"/>
          </p:nvPr>
        </p:nvSpPr>
        <p:spPr>
          <a:xfrm>
            <a:off x="707708" y="4505980"/>
            <a:ext cx="5661660" cy="3686710"/>
          </a:xfrm>
          <a:prstGeom prst="rect">
            <a:avLst/>
          </a:prstGeom>
        </p:spPr>
        <p:txBody>
          <a:bodyPr anchorCtr="0" anchor="t" bIns="91425" lIns="91425" rIns="91425" tIns="91425">
            <a:noAutofit/>
          </a:bodyPr>
          <a:lstStyle/>
          <a:p>
            <a:pPr lvl="0">
              <a:spcBef>
                <a:spcPts val="0"/>
              </a:spcBef>
              <a:buNone/>
            </a:pPr>
            <a:r>
              <a:t/>
            </a:r>
            <a:endParaRPr/>
          </a:p>
        </p:txBody>
      </p:sp>
      <p:sp>
        <p:nvSpPr>
          <p:cNvPr id="609" name="Shape 609"/>
          <p:cNvSpPr/>
          <p:nvPr>
            <p:ph idx="2" type="sldImg"/>
          </p:nvPr>
        </p:nvSpPr>
        <p:spPr>
          <a:xfrm>
            <a:off x="728662" y="1169987"/>
            <a:ext cx="5619750" cy="3160711"/>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15" name="Shape 15"/>
        <p:cNvGrpSpPr/>
        <p:nvPr/>
      </p:nvGrpSpPr>
      <p:grpSpPr>
        <a:xfrm>
          <a:off x="0" y="0"/>
          <a:ext cx="0" cy="0"/>
          <a:chOff x="0" y="0"/>
          <a:chExt cx="0" cy="0"/>
        </a:xfrm>
      </p:grpSpPr>
      <p:sp>
        <p:nvSpPr>
          <p:cNvPr id="16" name="Shape 16"/>
          <p:cNvSpPr txBox="1"/>
          <p:nvPr>
            <p:ph type="title"/>
          </p:nvPr>
        </p:nvSpPr>
        <p:spPr>
          <a:xfrm>
            <a:off x="838200" y="365125"/>
            <a:ext cx="10515599"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7" name="Shape 17"/>
          <p:cNvSpPr txBox="1"/>
          <p:nvPr>
            <p:ph idx="1" type="body"/>
          </p:nvPr>
        </p:nvSpPr>
        <p:spPr>
          <a:xfrm>
            <a:off x="838200" y="1825625"/>
            <a:ext cx="10515599" cy="4351338"/>
          </a:xfrm>
          <a:prstGeom prst="rect">
            <a:avLst/>
          </a:prstGeom>
          <a:noFill/>
          <a:ln>
            <a:noFill/>
          </a:ln>
        </p:spPr>
        <p:txBody>
          <a:bodyPr anchorCtr="0" anchor="t" bIns="91425" lIns="91425" rIns="91425" tIns="91425"/>
          <a:lstStyle>
            <a:lvl1pPr indent="-50800" lvl="0" marL="228600" marR="0" rtl="0" algn="l">
              <a:lnSpc>
                <a:spcPct val="10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10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10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10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10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18" name="Shape 18"/>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9" name="Shape 19"/>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0" name="Shape 20"/>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68" name="Shape 68"/>
        <p:cNvGrpSpPr/>
        <p:nvPr/>
      </p:nvGrpSpPr>
      <p:grpSpPr>
        <a:xfrm>
          <a:off x="0" y="0"/>
          <a:ext cx="0" cy="0"/>
          <a:chOff x="0" y="0"/>
          <a:chExt cx="0" cy="0"/>
        </a:xfrm>
      </p:grpSpPr>
      <p:sp>
        <p:nvSpPr>
          <p:cNvPr id="69" name="Shape 69"/>
          <p:cNvSpPr txBox="1"/>
          <p:nvPr>
            <p:ph type="title"/>
          </p:nvPr>
        </p:nvSpPr>
        <p:spPr>
          <a:xfrm>
            <a:off x="839787" y="457200"/>
            <a:ext cx="3932237" cy="1600199"/>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lt1"/>
              </a:buClr>
              <a:buFont typeface="Calibri"/>
              <a:buNone/>
              <a:defRPr b="0" i="0" sz="32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0" name="Shape 70"/>
          <p:cNvSpPr/>
          <p:nvPr>
            <p:ph idx="2" type="pic"/>
          </p:nvPr>
        </p:nvSpPr>
        <p:spPr>
          <a:xfrm>
            <a:off x="5183187" y="987425"/>
            <a:ext cx="6172199" cy="4873624"/>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lt1"/>
              </a:buClr>
              <a:buFont typeface="Arial"/>
              <a:buNone/>
              <a:defRPr b="0" i="0" sz="32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0" i="0" sz="28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0" i="0" sz="24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9pPr>
          </a:lstStyle>
          <a:p/>
        </p:txBody>
      </p:sp>
      <p:sp>
        <p:nvSpPr>
          <p:cNvPr id="71" name="Shape 71"/>
          <p:cNvSpPr txBox="1"/>
          <p:nvPr>
            <p:ph idx="1" type="body"/>
          </p:nvPr>
        </p:nvSpPr>
        <p:spPr>
          <a:xfrm>
            <a:off x="839787" y="2057400"/>
            <a:ext cx="3932237" cy="3811588"/>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lt1"/>
              </a:buClr>
              <a:buFont typeface="Arial"/>
              <a:buNone/>
              <a:defRPr b="0" i="0" sz="16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0" i="0" sz="14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0" i="0" sz="12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9pPr>
          </a:lstStyle>
          <a:p/>
        </p:txBody>
      </p:sp>
      <p:sp>
        <p:nvSpPr>
          <p:cNvPr id="72" name="Shape 72"/>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73" name="Shape 73"/>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74" name="Shape 74"/>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5" name="Shape 75"/>
        <p:cNvGrpSpPr/>
        <p:nvPr/>
      </p:nvGrpSpPr>
      <p:grpSpPr>
        <a:xfrm>
          <a:off x="0" y="0"/>
          <a:ext cx="0" cy="0"/>
          <a:chOff x="0" y="0"/>
          <a:chExt cx="0" cy="0"/>
        </a:xfrm>
      </p:grpSpPr>
      <p:sp>
        <p:nvSpPr>
          <p:cNvPr id="76" name="Shape 76"/>
          <p:cNvSpPr txBox="1"/>
          <p:nvPr>
            <p:ph type="title"/>
          </p:nvPr>
        </p:nvSpPr>
        <p:spPr>
          <a:xfrm>
            <a:off x="838200" y="365125"/>
            <a:ext cx="10515599"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7" name="Shape 77"/>
          <p:cNvSpPr txBox="1"/>
          <p:nvPr>
            <p:ph idx="1" type="body"/>
          </p:nvPr>
        </p:nvSpPr>
        <p:spPr>
          <a:xfrm rot="5400000">
            <a:off x="3920331" y="-1256505"/>
            <a:ext cx="4351338" cy="10515599"/>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78" name="Shape 78"/>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79" name="Shape 79"/>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80" name="Shape 80"/>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1" name="Shape 81"/>
        <p:cNvGrpSpPr/>
        <p:nvPr/>
      </p:nvGrpSpPr>
      <p:grpSpPr>
        <a:xfrm>
          <a:off x="0" y="0"/>
          <a:ext cx="0" cy="0"/>
          <a:chOff x="0" y="0"/>
          <a:chExt cx="0" cy="0"/>
        </a:xfrm>
      </p:grpSpPr>
      <p:sp>
        <p:nvSpPr>
          <p:cNvPr id="82" name="Shape 82"/>
          <p:cNvSpPr txBox="1"/>
          <p:nvPr>
            <p:ph type="title"/>
          </p:nvPr>
        </p:nvSpPr>
        <p:spPr>
          <a:xfrm rot="5400000">
            <a:off x="7133431" y="1956594"/>
            <a:ext cx="5811838" cy="2628899"/>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83" name="Shape 83"/>
          <p:cNvSpPr txBox="1"/>
          <p:nvPr>
            <p:ph idx="1" type="body"/>
          </p:nvPr>
        </p:nvSpPr>
        <p:spPr>
          <a:xfrm rot="5400000">
            <a:off x="1799431" y="-596105"/>
            <a:ext cx="5811838" cy="7734299"/>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84" name="Shape 84"/>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85" name="Shape 85"/>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86" name="Shape 86"/>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1" name="Shape 21"/>
        <p:cNvGrpSpPr/>
        <p:nvPr/>
      </p:nvGrpSpPr>
      <p:grpSpPr>
        <a:xfrm>
          <a:off x="0" y="0"/>
          <a:ext cx="0" cy="0"/>
          <a:chOff x="0" y="0"/>
          <a:chExt cx="0" cy="0"/>
        </a:xfrm>
      </p:grpSpPr>
      <p:sp>
        <p:nvSpPr>
          <p:cNvPr id="22" name="Shape 22"/>
          <p:cNvSpPr txBox="1"/>
          <p:nvPr>
            <p:ph type="ctrTitle"/>
          </p:nvPr>
        </p:nvSpPr>
        <p:spPr>
          <a:xfrm>
            <a:off x="1524000" y="1122362"/>
            <a:ext cx="9144000" cy="2387600"/>
          </a:xfrm>
          <a:prstGeom prst="rect">
            <a:avLst/>
          </a:prstGeom>
          <a:noFill/>
          <a:ln>
            <a:noFill/>
          </a:ln>
        </p:spPr>
        <p:txBody>
          <a:bodyPr anchorCtr="0" anchor="b" bIns="91425" lIns="91425" rIns="91425" tIns="91425"/>
          <a:lstStyle>
            <a:lvl1pPr indent="0" lvl="0" marL="0" marR="0" rtl="0" algn="ctr">
              <a:lnSpc>
                <a:spcPct val="90000"/>
              </a:lnSpc>
              <a:spcBef>
                <a:spcPts val="0"/>
              </a:spcBef>
              <a:buClr>
                <a:schemeClr val="lt1"/>
              </a:buClr>
              <a:buFont typeface="Calibri"/>
              <a:buNone/>
              <a:defRPr b="0" i="0" sz="60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3" name="Shape 23"/>
          <p:cNvSpPr txBox="1"/>
          <p:nvPr>
            <p:ph idx="1" type="subTitle"/>
          </p:nvPr>
        </p:nvSpPr>
        <p:spPr>
          <a:xfrm>
            <a:off x="1524000" y="3602037"/>
            <a:ext cx="9144000" cy="1655761"/>
          </a:xfrm>
          <a:prstGeom prst="rect">
            <a:avLst/>
          </a:prstGeom>
          <a:noFill/>
          <a:ln>
            <a:noFill/>
          </a:ln>
        </p:spPr>
        <p:txBody>
          <a:bodyPr anchorCtr="0" anchor="t" bIns="91425" lIns="91425" rIns="91425" tIns="91425"/>
          <a:lstStyle>
            <a:lvl1pPr indent="0" lvl="0" marL="0" marR="0" rtl="0" algn="ctr">
              <a:lnSpc>
                <a:spcPct val="90000"/>
              </a:lnSpc>
              <a:spcBef>
                <a:spcPts val="1000"/>
              </a:spcBef>
              <a:buClr>
                <a:schemeClr val="lt1"/>
              </a:buClr>
              <a:buFont typeface="Arial"/>
              <a:buNone/>
              <a:defRPr b="0" i="0" sz="2400" u="none" cap="none" strike="noStrike">
                <a:solidFill>
                  <a:schemeClr val="lt1"/>
                </a:solidFill>
                <a:latin typeface="Calibri"/>
                <a:ea typeface="Calibri"/>
                <a:cs typeface="Calibri"/>
                <a:sym typeface="Calibri"/>
              </a:defRPr>
            </a:lvl1pPr>
            <a:lvl2pPr indent="0" lvl="1" marL="457200" marR="0" rtl="0" algn="ctr">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2pPr>
            <a:lvl3pPr indent="0" lvl="2" marL="914400" marR="0" rtl="0" algn="ctr">
              <a:lnSpc>
                <a:spcPct val="90000"/>
              </a:lnSpc>
              <a:spcBef>
                <a:spcPts val="500"/>
              </a:spcBef>
              <a:buClr>
                <a:schemeClr val="lt1"/>
              </a:buClr>
              <a:buFont typeface="Arial"/>
              <a:buNone/>
              <a:defRPr b="0" i="0" sz="1800" u="none" cap="none" strike="noStrike">
                <a:solidFill>
                  <a:schemeClr val="lt1"/>
                </a:solidFill>
                <a:latin typeface="Calibri"/>
                <a:ea typeface="Calibri"/>
                <a:cs typeface="Calibri"/>
                <a:sym typeface="Calibri"/>
              </a:defRPr>
            </a:lvl3pPr>
            <a:lvl4pPr indent="0" lvl="3" marL="13716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4pPr>
            <a:lvl5pPr indent="0" lvl="4" marL="18288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5pPr>
            <a:lvl6pPr indent="0" lvl="5" marL="22860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6pPr>
            <a:lvl7pPr indent="0" lvl="6" marL="27432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7pPr>
            <a:lvl8pPr indent="0" lvl="7" marL="32004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8pPr>
            <a:lvl9pPr indent="0" lvl="8" marL="3657600" marR="0" rtl="0" algn="ctr">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9pPr>
          </a:lstStyle>
          <a:p/>
        </p:txBody>
      </p:sp>
      <p:sp>
        <p:nvSpPr>
          <p:cNvPr id="24" name="Shape 24"/>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5" name="Shape 25"/>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26" name="Shape 26"/>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27" name="Shape 27"/>
        <p:cNvGrpSpPr/>
        <p:nvPr/>
      </p:nvGrpSpPr>
      <p:grpSpPr>
        <a:xfrm>
          <a:off x="0" y="0"/>
          <a:ext cx="0" cy="0"/>
          <a:chOff x="0" y="0"/>
          <a:chExt cx="0" cy="0"/>
        </a:xfrm>
      </p:grpSpPr>
      <p:sp>
        <p:nvSpPr>
          <p:cNvPr id="28" name="Shape 28"/>
          <p:cNvSpPr txBox="1"/>
          <p:nvPr>
            <p:ph type="title"/>
          </p:nvPr>
        </p:nvSpPr>
        <p:spPr>
          <a:xfrm>
            <a:off x="609600" y="274637"/>
            <a:ext cx="10972799" cy="1143200"/>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9" name="Shape 29"/>
          <p:cNvSpPr txBox="1"/>
          <p:nvPr>
            <p:ph idx="1" type="body"/>
          </p:nvPr>
        </p:nvSpPr>
        <p:spPr>
          <a:xfrm>
            <a:off x="609600" y="1600200"/>
            <a:ext cx="10972799" cy="4967599"/>
          </a:xfrm>
          <a:prstGeom prst="rect">
            <a:avLst/>
          </a:prstGeom>
          <a:noFill/>
          <a:ln>
            <a:noFill/>
          </a:ln>
        </p:spPr>
        <p:txBody>
          <a:bodyPr anchorCtr="0" anchor="t" bIns="91425" lIns="91425" rIns="91425" tIns="91425"/>
          <a:lstStyle>
            <a:lvl1pPr indent="-50800" lvl="0" marL="228600" marR="0" rtl="0" algn="l">
              <a:lnSpc>
                <a:spcPct val="90000"/>
              </a:lnSpc>
              <a:spcBef>
                <a:spcPts val="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30" name="Shape 30"/>
        <p:cNvGrpSpPr/>
        <p:nvPr/>
      </p:nvGrpSpPr>
      <p:grpSpPr>
        <a:xfrm>
          <a:off x="0" y="0"/>
          <a:ext cx="0" cy="0"/>
          <a:chOff x="0" y="0"/>
          <a:chExt cx="0" cy="0"/>
        </a:xfrm>
      </p:grpSpPr>
      <p:sp>
        <p:nvSpPr>
          <p:cNvPr id="31" name="Shape 31"/>
          <p:cNvSpPr txBox="1"/>
          <p:nvPr>
            <p:ph type="title"/>
          </p:nvPr>
        </p:nvSpPr>
        <p:spPr>
          <a:xfrm>
            <a:off x="831850" y="1709738"/>
            <a:ext cx="10515599" cy="2852737"/>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lt1"/>
              </a:buClr>
              <a:buFont typeface="Calibri"/>
              <a:buNone/>
              <a:defRPr b="0" i="0" sz="60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2" name="Shape 32"/>
          <p:cNvSpPr txBox="1"/>
          <p:nvPr>
            <p:ph idx="1" type="body"/>
          </p:nvPr>
        </p:nvSpPr>
        <p:spPr>
          <a:xfrm>
            <a:off x="831850" y="4589462"/>
            <a:ext cx="10515599" cy="1500187"/>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lt1"/>
              </a:buClr>
              <a:buFont typeface="Arial"/>
              <a:buNone/>
              <a:defRPr b="0" i="0" sz="24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0" i="0" sz="20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0" i="0" sz="18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0" i="0" sz="1600" u="none" cap="none" strike="noStrike">
                <a:solidFill>
                  <a:schemeClr val="lt1"/>
                </a:solidFill>
                <a:latin typeface="Calibri"/>
                <a:ea typeface="Calibri"/>
                <a:cs typeface="Calibri"/>
                <a:sym typeface="Calibri"/>
              </a:defRPr>
            </a:lvl9pPr>
          </a:lstStyle>
          <a:p/>
        </p:txBody>
      </p:sp>
      <p:sp>
        <p:nvSpPr>
          <p:cNvPr id="33" name="Shape 33"/>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34" name="Shape 34"/>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35" name="Shape 35"/>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36" name="Shape 36"/>
        <p:cNvGrpSpPr/>
        <p:nvPr/>
      </p:nvGrpSpPr>
      <p:grpSpPr>
        <a:xfrm>
          <a:off x="0" y="0"/>
          <a:ext cx="0" cy="0"/>
          <a:chOff x="0" y="0"/>
          <a:chExt cx="0" cy="0"/>
        </a:xfrm>
      </p:grpSpPr>
      <p:sp>
        <p:nvSpPr>
          <p:cNvPr id="37" name="Shape 37"/>
          <p:cNvSpPr txBox="1"/>
          <p:nvPr>
            <p:ph type="title"/>
          </p:nvPr>
        </p:nvSpPr>
        <p:spPr>
          <a:xfrm>
            <a:off x="838200" y="365125"/>
            <a:ext cx="10515599"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8" name="Shape 38"/>
          <p:cNvSpPr txBox="1"/>
          <p:nvPr>
            <p:ph idx="1" type="body"/>
          </p:nvPr>
        </p:nvSpPr>
        <p:spPr>
          <a:xfrm>
            <a:off x="838200" y="1825625"/>
            <a:ext cx="5181600" cy="435133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39" name="Shape 39"/>
          <p:cNvSpPr txBox="1"/>
          <p:nvPr>
            <p:ph idx="2" type="body"/>
          </p:nvPr>
        </p:nvSpPr>
        <p:spPr>
          <a:xfrm>
            <a:off x="6172200" y="1825625"/>
            <a:ext cx="5181600" cy="435133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40" name="Shape 40"/>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41" name="Shape 41"/>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42" name="Shape 42"/>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43" name="Shape 43"/>
        <p:cNvGrpSpPr/>
        <p:nvPr/>
      </p:nvGrpSpPr>
      <p:grpSpPr>
        <a:xfrm>
          <a:off x="0" y="0"/>
          <a:ext cx="0" cy="0"/>
          <a:chOff x="0" y="0"/>
          <a:chExt cx="0" cy="0"/>
        </a:xfrm>
      </p:grpSpPr>
      <p:sp>
        <p:nvSpPr>
          <p:cNvPr id="44" name="Shape 44"/>
          <p:cNvSpPr txBox="1"/>
          <p:nvPr>
            <p:ph type="title"/>
          </p:nvPr>
        </p:nvSpPr>
        <p:spPr>
          <a:xfrm>
            <a:off x="839787" y="365125"/>
            <a:ext cx="10515599"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45" name="Shape 45"/>
          <p:cNvSpPr txBox="1"/>
          <p:nvPr>
            <p:ph idx="1" type="body"/>
          </p:nvPr>
        </p:nvSpPr>
        <p:spPr>
          <a:xfrm>
            <a:off x="839787" y="1681163"/>
            <a:ext cx="5157787" cy="823912"/>
          </a:xfrm>
          <a:prstGeom prst="rect">
            <a:avLst/>
          </a:prstGeom>
          <a:noFill/>
          <a:ln>
            <a:noFill/>
          </a:ln>
        </p:spPr>
        <p:txBody>
          <a:bodyPr anchorCtr="0" anchor="b" bIns="91425" lIns="91425" rIns="91425" tIns="91425"/>
          <a:lstStyle>
            <a:lvl1pPr indent="0" lvl="0" marL="0" marR="0" rtl="0" algn="l">
              <a:lnSpc>
                <a:spcPct val="90000"/>
              </a:lnSpc>
              <a:spcBef>
                <a:spcPts val="1000"/>
              </a:spcBef>
              <a:buClr>
                <a:schemeClr val="lt1"/>
              </a:buClr>
              <a:buFont typeface="Arial"/>
              <a:buNone/>
              <a:defRPr b="1" i="0" sz="24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1" i="0" sz="20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1" i="0" sz="18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9pPr>
          </a:lstStyle>
          <a:p/>
        </p:txBody>
      </p:sp>
      <p:sp>
        <p:nvSpPr>
          <p:cNvPr id="46" name="Shape 46"/>
          <p:cNvSpPr txBox="1"/>
          <p:nvPr>
            <p:ph idx="2" type="body"/>
          </p:nvPr>
        </p:nvSpPr>
        <p:spPr>
          <a:xfrm>
            <a:off x="839787" y="2505075"/>
            <a:ext cx="5157787" cy="368458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47" name="Shape 47"/>
          <p:cNvSpPr txBox="1"/>
          <p:nvPr>
            <p:ph idx="3" type="body"/>
          </p:nvPr>
        </p:nvSpPr>
        <p:spPr>
          <a:xfrm>
            <a:off x="6172200" y="1681163"/>
            <a:ext cx="5183187" cy="823912"/>
          </a:xfrm>
          <a:prstGeom prst="rect">
            <a:avLst/>
          </a:prstGeom>
          <a:noFill/>
          <a:ln>
            <a:noFill/>
          </a:ln>
        </p:spPr>
        <p:txBody>
          <a:bodyPr anchorCtr="0" anchor="b" bIns="91425" lIns="91425" rIns="91425" tIns="91425"/>
          <a:lstStyle>
            <a:lvl1pPr indent="0" lvl="0" marL="0" marR="0" rtl="0" algn="l">
              <a:lnSpc>
                <a:spcPct val="90000"/>
              </a:lnSpc>
              <a:spcBef>
                <a:spcPts val="1000"/>
              </a:spcBef>
              <a:buClr>
                <a:schemeClr val="lt1"/>
              </a:buClr>
              <a:buFont typeface="Arial"/>
              <a:buNone/>
              <a:defRPr b="1" i="0" sz="24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1" i="0" sz="20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1" i="0" sz="18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1" i="0" sz="1600" u="none" cap="none" strike="noStrike">
                <a:solidFill>
                  <a:schemeClr val="lt1"/>
                </a:solidFill>
                <a:latin typeface="Calibri"/>
                <a:ea typeface="Calibri"/>
                <a:cs typeface="Calibri"/>
                <a:sym typeface="Calibri"/>
              </a:defRPr>
            </a:lvl9pPr>
          </a:lstStyle>
          <a:p/>
        </p:txBody>
      </p:sp>
      <p:sp>
        <p:nvSpPr>
          <p:cNvPr id="48" name="Shape 48"/>
          <p:cNvSpPr txBox="1"/>
          <p:nvPr>
            <p:ph idx="4" type="body"/>
          </p:nvPr>
        </p:nvSpPr>
        <p:spPr>
          <a:xfrm>
            <a:off x="6172200" y="2505075"/>
            <a:ext cx="5183187" cy="368458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49" name="Shape 49"/>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50" name="Shape 50"/>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51" name="Shape 51"/>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52" name="Shape 52"/>
        <p:cNvGrpSpPr/>
        <p:nvPr/>
      </p:nvGrpSpPr>
      <p:grpSpPr>
        <a:xfrm>
          <a:off x="0" y="0"/>
          <a:ext cx="0" cy="0"/>
          <a:chOff x="0" y="0"/>
          <a:chExt cx="0" cy="0"/>
        </a:xfrm>
      </p:grpSpPr>
      <p:sp>
        <p:nvSpPr>
          <p:cNvPr id="53" name="Shape 53"/>
          <p:cNvSpPr txBox="1"/>
          <p:nvPr>
            <p:ph type="title"/>
          </p:nvPr>
        </p:nvSpPr>
        <p:spPr>
          <a:xfrm>
            <a:off x="838200" y="365125"/>
            <a:ext cx="10515599"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4" name="Shape 54"/>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55" name="Shape 55"/>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56" name="Shape 56"/>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7" name="Shape 57"/>
        <p:cNvGrpSpPr/>
        <p:nvPr/>
      </p:nvGrpSpPr>
      <p:grpSpPr>
        <a:xfrm>
          <a:off x="0" y="0"/>
          <a:ext cx="0" cy="0"/>
          <a:chOff x="0" y="0"/>
          <a:chExt cx="0" cy="0"/>
        </a:xfrm>
      </p:grpSpPr>
      <p:sp>
        <p:nvSpPr>
          <p:cNvPr id="58" name="Shape 58"/>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59" name="Shape 59"/>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60" name="Shape 60"/>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61" name="Shape 61"/>
        <p:cNvGrpSpPr/>
        <p:nvPr/>
      </p:nvGrpSpPr>
      <p:grpSpPr>
        <a:xfrm>
          <a:off x="0" y="0"/>
          <a:ext cx="0" cy="0"/>
          <a:chOff x="0" y="0"/>
          <a:chExt cx="0" cy="0"/>
        </a:xfrm>
      </p:grpSpPr>
      <p:sp>
        <p:nvSpPr>
          <p:cNvPr id="62" name="Shape 62"/>
          <p:cNvSpPr txBox="1"/>
          <p:nvPr>
            <p:ph type="title"/>
          </p:nvPr>
        </p:nvSpPr>
        <p:spPr>
          <a:xfrm>
            <a:off x="839787" y="457200"/>
            <a:ext cx="3932237" cy="1600199"/>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lt1"/>
              </a:buClr>
              <a:buFont typeface="Calibri"/>
              <a:buNone/>
              <a:defRPr b="0" i="0" sz="32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3" name="Shape 63"/>
          <p:cNvSpPr txBox="1"/>
          <p:nvPr>
            <p:ph idx="1" type="body"/>
          </p:nvPr>
        </p:nvSpPr>
        <p:spPr>
          <a:xfrm>
            <a:off x="5183187" y="987425"/>
            <a:ext cx="6172199" cy="4873624"/>
          </a:xfrm>
          <a:prstGeom prst="rect">
            <a:avLst/>
          </a:prstGeom>
          <a:noFill/>
          <a:ln>
            <a:noFill/>
          </a:ln>
        </p:spPr>
        <p:txBody>
          <a:bodyPr anchorCtr="0" anchor="t" bIns="91425" lIns="91425" rIns="91425" tIns="91425"/>
          <a:lstStyle>
            <a:lvl1pPr indent="-25400" lvl="0" marL="228600" marR="0" rtl="0" algn="l">
              <a:lnSpc>
                <a:spcPct val="90000"/>
              </a:lnSpc>
              <a:spcBef>
                <a:spcPts val="1000"/>
              </a:spcBef>
              <a:buClr>
                <a:schemeClr val="lt1"/>
              </a:buClr>
              <a:buSzPct val="100000"/>
              <a:buFont typeface="Arial"/>
              <a:buChar char="•"/>
              <a:defRPr b="0" i="0" sz="3200" u="none" cap="none" strike="noStrike">
                <a:solidFill>
                  <a:schemeClr val="lt1"/>
                </a:solidFill>
                <a:latin typeface="Calibri"/>
                <a:ea typeface="Calibri"/>
                <a:cs typeface="Calibri"/>
                <a:sym typeface="Calibri"/>
              </a:defRPr>
            </a:lvl1pPr>
            <a:lvl2pPr indent="-50800" lvl="1" marL="685800" marR="0" rtl="0" algn="l">
              <a:lnSpc>
                <a:spcPct val="90000"/>
              </a:lnSpc>
              <a:spcBef>
                <a:spcPts val="5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2pPr>
            <a:lvl3pPr indent="-76200" lvl="2" marL="11430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3pPr>
            <a:lvl4pPr indent="-101600" lvl="3" marL="16002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4pPr>
            <a:lvl5pPr indent="-101600" lvl="4" marL="20574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5pPr>
            <a:lvl6pPr indent="-101600" lvl="5" marL="25146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6pPr>
            <a:lvl7pPr indent="-101600" lvl="6" marL="29718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7pPr>
            <a:lvl8pPr indent="-101600" lvl="7" marL="3429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8pPr>
            <a:lvl9pPr indent="-101600" lvl="8" marL="38862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9pPr>
          </a:lstStyle>
          <a:p/>
        </p:txBody>
      </p:sp>
      <p:sp>
        <p:nvSpPr>
          <p:cNvPr id="64" name="Shape 64"/>
          <p:cNvSpPr txBox="1"/>
          <p:nvPr>
            <p:ph idx="2" type="body"/>
          </p:nvPr>
        </p:nvSpPr>
        <p:spPr>
          <a:xfrm>
            <a:off x="839787" y="2057400"/>
            <a:ext cx="3932237" cy="3811588"/>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lt1"/>
              </a:buClr>
              <a:buFont typeface="Arial"/>
              <a:buNone/>
              <a:defRPr b="0" i="0" sz="1600" u="none" cap="none" strike="noStrike">
                <a:solidFill>
                  <a:schemeClr val="lt1"/>
                </a:solidFill>
                <a:latin typeface="Calibri"/>
                <a:ea typeface="Calibri"/>
                <a:cs typeface="Calibri"/>
                <a:sym typeface="Calibri"/>
              </a:defRPr>
            </a:lvl1pPr>
            <a:lvl2pPr indent="0" lvl="1" marL="457200" marR="0" rtl="0" algn="l">
              <a:lnSpc>
                <a:spcPct val="90000"/>
              </a:lnSpc>
              <a:spcBef>
                <a:spcPts val="500"/>
              </a:spcBef>
              <a:buClr>
                <a:schemeClr val="lt1"/>
              </a:buClr>
              <a:buFont typeface="Arial"/>
              <a:buNone/>
              <a:defRPr b="0" i="0" sz="1400" u="none" cap="none" strike="noStrike">
                <a:solidFill>
                  <a:schemeClr val="lt1"/>
                </a:solidFill>
                <a:latin typeface="Calibri"/>
                <a:ea typeface="Calibri"/>
                <a:cs typeface="Calibri"/>
                <a:sym typeface="Calibri"/>
              </a:defRPr>
            </a:lvl2pPr>
            <a:lvl3pPr indent="0" lvl="2" marL="914400" marR="0" rtl="0" algn="l">
              <a:lnSpc>
                <a:spcPct val="90000"/>
              </a:lnSpc>
              <a:spcBef>
                <a:spcPts val="500"/>
              </a:spcBef>
              <a:buClr>
                <a:schemeClr val="lt1"/>
              </a:buClr>
              <a:buFont typeface="Arial"/>
              <a:buNone/>
              <a:defRPr b="0" i="0" sz="1200" u="none" cap="none" strike="noStrike">
                <a:solidFill>
                  <a:schemeClr val="lt1"/>
                </a:solidFill>
                <a:latin typeface="Calibri"/>
                <a:ea typeface="Calibri"/>
                <a:cs typeface="Calibri"/>
                <a:sym typeface="Calibri"/>
              </a:defRPr>
            </a:lvl3pPr>
            <a:lvl4pPr indent="0" lvl="3" marL="13716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4pPr>
            <a:lvl5pPr indent="0" lvl="4" marL="18288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5pPr>
            <a:lvl6pPr indent="0" lvl="5" marL="22860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6pPr>
            <a:lvl7pPr indent="0" lvl="6" marL="27432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7pPr>
            <a:lvl8pPr indent="0" lvl="7" marL="32004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8pPr>
            <a:lvl9pPr indent="0" lvl="8" marL="3657600" marR="0" rtl="0" algn="l">
              <a:lnSpc>
                <a:spcPct val="90000"/>
              </a:lnSpc>
              <a:spcBef>
                <a:spcPts val="500"/>
              </a:spcBef>
              <a:buClr>
                <a:schemeClr val="lt1"/>
              </a:buClr>
              <a:buFont typeface="Arial"/>
              <a:buNone/>
              <a:defRPr b="0" i="0" sz="1000" u="none" cap="none" strike="noStrike">
                <a:solidFill>
                  <a:schemeClr val="lt1"/>
                </a:solidFill>
                <a:latin typeface="Calibri"/>
                <a:ea typeface="Calibri"/>
                <a:cs typeface="Calibri"/>
                <a:sym typeface="Calibri"/>
              </a:defRPr>
            </a:lvl9pPr>
          </a:lstStyle>
          <a:p/>
        </p:txBody>
      </p:sp>
      <p:sp>
        <p:nvSpPr>
          <p:cNvPr id="65" name="Shape 65"/>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66" name="Shape 66"/>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67" name="Shape 67"/>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1"/>
        </a:solidFill>
      </p:bgPr>
    </p:bg>
    <p:spTree>
      <p:nvGrpSpPr>
        <p:cNvPr id="9" name="Shape 9"/>
        <p:cNvGrpSpPr/>
        <p:nvPr/>
      </p:nvGrpSpPr>
      <p:grpSpPr>
        <a:xfrm>
          <a:off x="0" y="0"/>
          <a:ext cx="0" cy="0"/>
          <a:chOff x="0" y="0"/>
          <a:chExt cx="0" cy="0"/>
        </a:xfrm>
      </p:grpSpPr>
      <p:sp>
        <p:nvSpPr>
          <p:cNvPr id="10" name="Shape 10"/>
          <p:cNvSpPr txBox="1"/>
          <p:nvPr>
            <p:ph type="title"/>
          </p:nvPr>
        </p:nvSpPr>
        <p:spPr>
          <a:xfrm>
            <a:off x="838200" y="365125"/>
            <a:ext cx="10515599"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lt1"/>
              </a:buClr>
              <a:buFont typeface="Calibri"/>
              <a:buNone/>
              <a:defRPr b="0" i="0" sz="4400" u="none" cap="none" strike="noStrike">
                <a:solidFill>
                  <a:schemeClr val="lt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1" name="Shape 11"/>
          <p:cNvSpPr txBox="1"/>
          <p:nvPr>
            <p:ph idx="1" type="body"/>
          </p:nvPr>
        </p:nvSpPr>
        <p:spPr>
          <a:xfrm>
            <a:off x="838200" y="1825625"/>
            <a:ext cx="10515599" cy="435133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lt1"/>
              </a:buClr>
              <a:buSzPct val="100000"/>
              <a:buFont typeface="Arial"/>
              <a:buChar char="•"/>
              <a:defRPr b="0" i="0" sz="2800" u="none" cap="none" strike="noStrike">
                <a:solidFill>
                  <a:schemeClr val="lt1"/>
                </a:solidFill>
                <a:latin typeface="Calibri"/>
                <a:ea typeface="Calibri"/>
                <a:cs typeface="Calibri"/>
                <a:sym typeface="Calibri"/>
              </a:defRPr>
            </a:lvl1pPr>
            <a:lvl2pPr indent="-76200" lvl="1" marL="685800" marR="0" rtl="0" algn="l">
              <a:lnSpc>
                <a:spcPct val="90000"/>
              </a:lnSpc>
              <a:spcBef>
                <a:spcPts val="500"/>
              </a:spcBef>
              <a:buClr>
                <a:schemeClr val="lt1"/>
              </a:buClr>
              <a:buSzPct val="100000"/>
              <a:buFont typeface="Arial"/>
              <a:buChar char="•"/>
              <a:defRPr b="0" i="0" sz="2400" u="none" cap="none" strike="noStrike">
                <a:solidFill>
                  <a:schemeClr val="lt1"/>
                </a:solidFill>
                <a:latin typeface="Calibri"/>
                <a:ea typeface="Calibri"/>
                <a:cs typeface="Calibri"/>
                <a:sym typeface="Calibri"/>
              </a:defRPr>
            </a:lvl2pPr>
            <a:lvl3pPr indent="-101600" lvl="2" marL="1143000" marR="0" rtl="0" algn="l">
              <a:lnSpc>
                <a:spcPct val="90000"/>
              </a:lnSpc>
              <a:spcBef>
                <a:spcPts val="500"/>
              </a:spcBef>
              <a:buClr>
                <a:schemeClr val="lt1"/>
              </a:buClr>
              <a:buSzPct val="100000"/>
              <a:buFont typeface="Arial"/>
              <a:buChar char="•"/>
              <a:defRPr b="0" i="0" sz="2000" u="none" cap="none" strike="noStrike">
                <a:solidFill>
                  <a:schemeClr val="lt1"/>
                </a:solidFill>
                <a:latin typeface="Calibri"/>
                <a:ea typeface="Calibri"/>
                <a:cs typeface="Calibri"/>
                <a:sym typeface="Calibri"/>
              </a:defRPr>
            </a:lvl3pPr>
            <a:lvl4pPr indent="-114300" lvl="3" marL="1600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4pPr>
            <a:lvl5pPr indent="-114300" lvl="4" marL="20574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5pPr>
            <a:lvl6pPr indent="-114300" lvl="5" marL="25146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6pPr>
            <a:lvl7pPr indent="-114300" lvl="6" marL="29718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7pPr>
            <a:lvl8pPr indent="-114300" lvl="7" marL="34290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8pPr>
            <a:lvl9pPr indent="-114300" lvl="8" marL="3886200" marR="0" rtl="0" algn="l">
              <a:lnSpc>
                <a:spcPct val="90000"/>
              </a:lnSpc>
              <a:spcBef>
                <a:spcPts val="500"/>
              </a:spcBef>
              <a:buClr>
                <a:schemeClr val="lt1"/>
              </a:buClr>
              <a:buSzPct val="100000"/>
              <a:buFont typeface="Arial"/>
              <a:buChar char="•"/>
              <a:defRPr b="0" i="0" sz="1800" u="none" cap="none" strike="noStrike">
                <a:solidFill>
                  <a:schemeClr val="lt1"/>
                </a:solidFill>
                <a:latin typeface="Calibri"/>
                <a:ea typeface="Calibri"/>
                <a:cs typeface="Calibri"/>
                <a:sym typeface="Calibri"/>
              </a:defRPr>
            </a:lvl9pPr>
          </a:lstStyle>
          <a:p/>
        </p:txBody>
      </p:sp>
      <p:sp>
        <p:nvSpPr>
          <p:cNvPr id="12" name="Shape 12"/>
          <p:cNvSpPr txBox="1"/>
          <p:nvPr>
            <p:ph idx="10" type="dt"/>
          </p:nvPr>
        </p:nvSpPr>
        <p:spPr>
          <a:xfrm>
            <a:off x="838200"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3" name="Shape 13"/>
          <p:cNvSpPr txBox="1"/>
          <p:nvPr>
            <p:ph idx="11" type="ftr"/>
          </p:nvPr>
        </p:nvSpPr>
        <p:spPr>
          <a:xfrm>
            <a:off x="4038600" y="6356350"/>
            <a:ext cx="41148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chemeClr val="lt1"/>
                </a:solidFill>
                <a:latin typeface="Calibri"/>
                <a:ea typeface="Calibri"/>
                <a:cs typeface="Calibri"/>
                <a:sym typeface="Calibri"/>
              </a:defRPr>
            </a:lvl1pPr>
            <a:lvl2pPr indent="0" lvl="1" marL="457200" marR="0" rtl="0" algn="l">
              <a:spcBef>
                <a:spcPts val="0"/>
              </a:spcBef>
              <a:buNone/>
              <a:defRPr b="0" i="0" sz="1800" u="none" cap="none" strike="noStrike">
                <a:solidFill>
                  <a:schemeClr val="lt1"/>
                </a:solidFill>
                <a:latin typeface="Calibri"/>
                <a:ea typeface="Calibri"/>
                <a:cs typeface="Calibri"/>
                <a:sym typeface="Calibri"/>
              </a:defRPr>
            </a:lvl2pPr>
            <a:lvl3pPr indent="0" lvl="2" marL="914400" marR="0" rtl="0" algn="l">
              <a:spcBef>
                <a:spcPts val="0"/>
              </a:spcBef>
              <a:buNone/>
              <a:defRPr b="0" i="0" sz="1800" u="none" cap="none" strike="noStrike">
                <a:solidFill>
                  <a:schemeClr val="lt1"/>
                </a:solidFill>
                <a:latin typeface="Calibri"/>
                <a:ea typeface="Calibri"/>
                <a:cs typeface="Calibri"/>
                <a:sym typeface="Calibri"/>
              </a:defRPr>
            </a:lvl3pPr>
            <a:lvl4pPr indent="0" lvl="3" marL="1371600" marR="0" rtl="0" algn="l">
              <a:spcBef>
                <a:spcPts val="0"/>
              </a:spcBef>
              <a:buNone/>
              <a:defRPr b="0" i="0" sz="1800" u="none" cap="none" strike="noStrike">
                <a:solidFill>
                  <a:schemeClr val="lt1"/>
                </a:solidFill>
                <a:latin typeface="Calibri"/>
                <a:ea typeface="Calibri"/>
                <a:cs typeface="Calibri"/>
                <a:sym typeface="Calibri"/>
              </a:defRPr>
            </a:lvl4pPr>
            <a:lvl5pPr indent="0" lvl="4" marL="1828800" marR="0" rtl="0" algn="l">
              <a:spcBef>
                <a:spcPts val="0"/>
              </a:spcBef>
              <a:buNone/>
              <a:defRPr b="0" i="0" sz="1800" u="none" cap="none" strike="noStrike">
                <a:solidFill>
                  <a:schemeClr val="lt1"/>
                </a:solidFill>
                <a:latin typeface="Calibri"/>
                <a:ea typeface="Calibri"/>
                <a:cs typeface="Calibri"/>
                <a:sym typeface="Calibri"/>
              </a:defRPr>
            </a:lvl5pPr>
            <a:lvl6pPr indent="0" lvl="5" marL="2286000" marR="0" rtl="0" algn="l">
              <a:spcBef>
                <a:spcPts val="0"/>
              </a:spcBef>
              <a:buNone/>
              <a:defRPr b="0" i="0" sz="1800" u="none" cap="none" strike="noStrike">
                <a:solidFill>
                  <a:schemeClr val="lt1"/>
                </a:solidFill>
                <a:latin typeface="Calibri"/>
                <a:ea typeface="Calibri"/>
                <a:cs typeface="Calibri"/>
                <a:sym typeface="Calibri"/>
              </a:defRPr>
            </a:lvl6pPr>
            <a:lvl7pPr indent="0" lvl="6" marL="2743200" marR="0" rtl="0" algn="l">
              <a:spcBef>
                <a:spcPts val="0"/>
              </a:spcBef>
              <a:buNone/>
              <a:defRPr b="0" i="0" sz="1800" u="none" cap="none" strike="noStrike">
                <a:solidFill>
                  <a:schemeClr val="lt1"/>
                </a:solidFill>
                <a:latin typeface="Calibri"/>
                <a:ea typeface="Calibri"/>
                <a:cs typeface="Calibri"/>
                <a:sym typeface="Calibri"/>
              </a:defRPr>
            </a:lvl7pPr>
            <a:lvl8pPr indent="0" lvl="7" marL="3200400" marR="0" rtl="0" algn="l">
              <a:spcBef>
                <a:spcPts val="0"/>
              </a:spcBef>
              <a:buNone/>
              <a:defRPr b="0" i="0" sz="1800" u="none" cap="none" strike="noStrike">
                <a:solidFill>
                  <a:schemeClr val="lt1"/>
                </a:solidFill>
                <a:latin typeface="Calibri"/>
                <a:ea typeface="Calibri"/>
                <a:cs typeface="Calibri"/>
                <a:sym typeface="Calibri"/>
              </a:defRPr>
            </a:lvl8pPr>
            <a:lvl9pPr indent="0" lvl="8" marL="3657600" marR="0" rtl="0" algn="l">
              <a:spcBef>
                <a:spcPts val="0"/>
              </a:spcBef>
              <a:buNone/>
              <a:defRPr b="0" i="0" sz="1800" u="none" cap="none" strike="noStrike">
                <a:solidFill>
                  <a:schemeClr val="lt1"/>
                </a:solidFill>
                <a:latin typeface="Calibri"/>
                <a:ea typeface="Calibri"/>
                <a:cs typeface="Calibri"/>
                <a:sym typeface="Calibri"/>
              </a:defRPr>
            </a:lvl9pPr>
          </a:lstStyle>
          <a:p/>
        </p:txBody>
      </p:sp>
      <p:sp>
        <p:nvSpPr>
          <p:cNvPr id="14" name="Shape 14"/>
          <p:cNvSpPr txBox="1"/>
          <p:nvPr>
            <p:ph idx="12" type="sldNum"/>
          </p:nvPr>
        </p:nvSpPr>
        <p:spPr>
          <a:xfrm>
            <a:off x="8610600" y="6356350"/>
            <a:ext cx="27431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lt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00.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0.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4.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5.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6.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8.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0.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4.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5.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6.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8.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0.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4.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5.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6.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8.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0.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4.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5.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6.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7.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8.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0.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4.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5.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6.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8.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0.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8.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0.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5.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8.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0" name="Shape 90"/>
        <p:cNvGrpSpPr/>
        <p:nvPr/>
      </p:nvGrpSpPr>
      <p:grpSpPr>
        <a:xfrm>
          <a:off x="0" y="0"/>
          <a:ext cx="0" cy="0"/>
          <a:chOff x="0" y="0"/>
          <a:chExt cx="0" cy="0"/>
        </a:xfrm>
      </p:grpSpPr>
      <p:sp>
        <p:nvSpPr>
          <p:cNvPr id="91" name="Shape 91"/>
          <p:cNvSpPr txBox="1"/>
          <p:nvPr>
            <p:ph type="title"/>
          </p:nvPr>
        </p:nvSpPr>
        <p:spPr>
          <a:xfrm>
            <a:off x="838200" y="365125"/>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t/>
            </a:r>
            <a:endParaRPr b="0" i="0" sz="4400" u="none" cap="none" strike="noStrike">
              <a:solidFill>
                <a:schemeClr val="lt1"/>
              </a:solidFill>
              <a:latin typeface="Calibri"/>
              <a:ea typeface="Calibri"/>
              <a:cs typeface="Calibri"/>
              <a:sym typeface="Calibri"/>
            </a:endParaRPr>
          </a:p>
        </p:txBody>
      </p:sp>
      <p:sp>
        <p:nvSpPr>
          <p:cNvPr id="92" name="Shape 92"/>
          <p:cNvSpPr txBox="1"/>
          <p:nvPr>
            <p:ph idx="1" type="body"/>
          </p:nvPr>
        </p:nvSpPr>
        <p:spPr>
          <a:xfrm>
            <a:off x="838200" y="1825625"/>
            <a:ext cx="10515599" cy="4351338"/>
          </a:xfrm>
          <a:prstGeom prst="rect">
            <a:avLst/>
          </a:prstGeom>
          <a:noFill/>
          <a:ln>
            <a:noFill/>
          </a:ln>
        </p:spPr>
        <p:txBody>
          <a:bodyPr anchorCtr="0" anchor="t" bIns="45700" lIns="91425" rIns="91425" tIns="45700">
            <a:noAutofit/>
          </a:bodyPr>
          <a:lstStyle/>
          <a:p>
            <a:pPr indent="-228600" lvl="0" marL="228600" marR="0" rtl="0" algn="l">
              <a:lnSpc>
                <a:spcPct val="100000"/>
              </a:lnSpc>
              <a:spcBef>
                <a:spcPts val="0"/>
              </a:spcBef>
              <a:buClr>
                <a:schemeClr val="lt1"/>
              </a:buClr>
              <a:buSzPct val="100000"/>
              <a:buFont typeface="Arial"/>
              <a:buNone/>
            </a:pPr>
            <a:r>
              <a:t/>
            </a:r>
            <a:endParaRPr b="0" i="0" sz="2800" u="none" cap="none" strike="noStrike">
              <a:solidFill>
                <a:schemeClr val="lt1"/>
              </a:solidFill>
              <a:latin typeface="Calibri"/>
              <a:ea typeface="Calibri"/>
              <a:cs typeface="Calibri"/>
              <a:sym typeface="Calibri"/>
            </a:endParaRPr>
          </a:p>
        </p:txBody>
      </p:sp>
      <p:pic>
        <p:nvPicPr>
          <p:cNvPr descr="http://www.orthodoxroad.com/wp-content/uploads/2012/12/resurrection2007.jpg" id="93" name="Shape 93"/>
          <p:cNvPicPr preferRelativeResize="0"/>
          <p:nvPr/>
        </p:nvPicPr>
        <p:blipFill rotWithShape="1">
          <a:blip r:embed="rId3">
            <a:alphaModFix/>
          </a:blip>
          <a:srcRect b="0" l="0" r="0" t="0"/>
          <a:stretch/>
        </p:blipFill>
        <p:spPr>
          <a:xfrm>
            <a:off x="2590800" y="630958"/>
            <a:ext cx="6775450" cy="586985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2" name="Shape 142"/>
        <p:cNvGrpSpPr/>
        <p:nvPr/>
      </p:nvGrpSpPr>
      <p:grpSpPr>
        <a:xfrm>
          <a:off x="0" y="0"/>
          <a:ext cx="0" cy="0"/>
          <a:chOff x="0" y="0"/>
          <a:chExt cx="0" cy="0"/>
        </a:xfrm>
      </p:grpSpPr>
      <p:sp>
        <p:nvSpPr>
          <p:cNvPr id="143" name="Shape 143"/>
          <p:cNvSpPr txBox="1"/>
          <p:nvPr>
            <p:ph idx="1" type="body"/>
          </p:nvPr>
        </p:nvSpPr>
        <p:spPr>
          <a:xfrm>
            <a:off x="289087" y="1548267"/>
            <a:ext cx="11613822" cy="4511773"/>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 Glory be to the Father, Son, and Holy Spirit.</a:t>
            </a:r>
          </a:p>
          <a:p>
            <a:pPr indent="0" lvl="0" marL="0" marR="0" rtl="0" algn="l">
              <a:lnSpc>
                <a:spcPct val="100000"/>
              </a:lnSpc>
              <a:spcBef>
                <a:spcPts val="100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May His grace and mercy be upon us, weak and sinful, in both worlds forever and ever</a:t>
            </a:r>
            <a:r>
              <a:rPr b="0" i="1" lang="en-US" sz="6000" u="none" cap="none" strike="noStrike">
                <a:solidFill>
                  <a:schemeClr val="lt1"/>
                </a:solidFill>
                <a:latin typeface="Calibri"/>
                <a:ea typeface="Calibri"/>
                <a:cs typeface="Calibri"/>
                <a:sym typeface="Calibri"/>
              </a:rPr>
              <a:t>. </a:t>
            </a:r>
            <a:r>
              <a:rPr b="0" i="0" lang="en-US" sz="6000" u="none" cap="none" strike="noStrike">
                <a:solidFill>
                  <a:schemeClr val="lt1"/>
                </a:solidFill>
                <a:latin typeface="Calibri"/>
                <a:ea typeface="Calibri"/>
                <a:cs typeface="Calibri"/>
                <a:sym typeface="Calibri"/>
              </a:rPr>
              <a:t>Amin.</a:t>
            </a:r>
          </a:p>
        </p:txBody>
      </p:sp>
      <p:sp>
        <p:nvSpPr>
          <p:cNvPr id="144" name="Shape 144"/>
          <p:cNvSpPr txBox="1"/>
          <p:nvPr>
            <p:ph type="title"/>
          </p:nvPr>
        </p:nvSpPr>
        <p:spPr>
          <a:xfrm>
            <a:off x="838199" y="222705"/>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6000" u="sng" cap="none" strike="noStrike">
                <a:solidFill>
                  <a:schemeClr val="lt1"/>
                </a:solidFill>
                <a:latin typeface="Calibri"/>
                <a:ea typeface="Calibri"/>
                <a:cs typeface="Calibri"/>
                <a:sym typeface="Calibri"/>
              </a:rPr>
              <a:t>Introductory Prayer</a:t>
            </a:r>
          </a:p>
        </p:txBody>
      </p:sp>
    </p:spTree>
  </p:cSld>
  <p:clrMapOvr>
    <a:masterClrMapping/>
  </p:clrMapOvr>
</p:sld>
</file>

<file path=ppt/slides/slide1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15" name="Shape 615"/>
        <p:cNvGrpSpPr/>
        <p:nvPr/>
      </p:nvGrpSpPr>
      <p:grpSpPr>
        <a:xfrm>
          <a:off x="0" y="0"/>
          <a:ext cx="0" cy="0"/>
          <a:chOff x="0" y="0"/>
          <a:chExt cx="0" cy="0"/>
        </a:xfrm>
      </p:grpSpPr>
      <p:sp>
        <p:nvSpPr>
          <p:cNvPr id="616" name="Shape 616"/>
          <p:cNvSpPr txBox="1"/>
          <p:nvPr>
            <p:ph idx="1" type="body"/>
          </p:nvPr>
        </p:nvSpPr>
        <p:spPr>
          <a:xfrm>
            <a:off x="228600" y="1651000"/>
            <a:ext cx="11598110" cy="4762499"/>
          </a:xfrm>
          <a:prstGeom prst="rect">
            <a:avLst/>
          </a:prstGeom>
          <a:noFill/>
          <a:ln>
            <a:noFill/>
          </a:ln>
        </p:spPr>
        <p:txBody>
          <a:bodyPr anchorCtr="0" anchor="t" bIns="45700" lIns="91425" rIns="91425" tIns="45700">
            <a:noAutofit/>
          </a:bodyPr>
          <a:lstStyle/>
          <a:p>
            <a:pPr indent="-228600" lvl="0" marL="228600" marR="0" rtl="0" algn="l">
              <a:lnSpc>
                <a:spcPct val="100000"/>
              </a:lnSpc>
              <a:spcBef>
                <a:spcPts val="0"/>
              </a:spcBef>
              <a:buClr>
                <a:schemeClr val="lt1"/>
              </a:buClr>
              <a:buSzPct val="100000"/>
              <a:buFont typeface="Arial"/>
              <a:buNone/>
            </a:pPr>
            <a:r>
              <a:t/>
            </a:r>
            <a:endParaRPr b="0" i="0" sz="1800" u="none" cap="none" strike="noStrike">
              <a:solidFill>
                <a:schemeClr val="lt1"/>
              </a:solidFill>
              <a:latin typeface="Calibri"/>
              <a:ea typeface="Calibri"/>
              <a:cs typeface="Calibri"/>
              <a:sym typeface="Calibri"/>
            </a:endParaRPr>
          </a:p>
        </p:txBody>
      </p:sp>
      <p:sp>
        <p:nvSpPr>
          <p:cNvPr id="617" name="Shape 617"/>
          <p:cNvSpPr txBox="1"/>
          <p:nvPr>
            <p:ph type="title"/>
          </p:nvPr>
        </p:nvSpPr>
        <p:spPr>
          <a:xfrm>
            <a:off x="393700" y="161925"/>
            <a:ext cx="11636210"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4400" u="sng" cap="none" strike="noStrike">
                <a:solidFill>
                  <a:schemeClr val="lt1"/>
                </a:solidFill>
                <a:latin typeface="Calibri"/>
                <a:ea typeface="Calibri"/>
                <a:cs typeface="Calibri"/>
                <a:sym typeface="Calibri"/>
              </a:rPr>
              <a:t>(Etro is read)</a:t>
            </a:r>
          </a:p>
        </p:txBody>
      </p:sp>
    </p:spTree>
  </p:cSld>
  <p:clrMapOvr>
    <a:masterClrMapping/>
  </p:clrMapOvr>
</p:sld>
</file>

<file path=ppt/slides/slide1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21" name="Shape 621"/>
        <p:cNvGrpSpPr/>
        <p:nvPr/>
      </p:nvGrpSpPr>
      <p:grpSpPr>
        <a:xfrm>
          <a:off x="0" y="0"/>
          <a:ext cx="0" cy="0"/>
          <a:chOff x="0" y="0"/>
          <a:chExt cx="0" cy="0"/>
        </a:xfrm>
      </p:grpSpPr>
      <p:sp>
        <p:nvSpPr>
          <p:cNvPr id="622" name="Shape 622"/>
          <p:cNvSpPr txBox="1"/>
          <p:nvPr>
            <p:ph idx="1" type="body"/>
          </p:nvPr>
        </p:nvSpPr>
        <p:spPr>
          <a:xfrm>
            <a:off x="287383" y="797941"/>
            <a:ext cx="11742527" cy="5602857"/>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4440" u="none" cap="none" strike="noStrike">
                <a:solidFill>
                  <a:schemeClr val="lt1"/>
                </a:solidFill>
                <a:latin typeface="Calibri"/>
                <a:ea typeface="Calibri"/>
                <a:cs typeface="Calibri"/>
                <a:sym typeface="Calibri"/>
              </a:rPr>
              <a:t>1. In the garden, Mary saw the Son of God</a:t>
            </a:r>
          </a:p>
          <a:p>
            <a:pPr indent="0" lvl="0" marL="0" marR="0" rtl="0" algn="l">
              <a:lnSpc>
                <a:spcPct val="90000"/>
              </a:lnSpc>
              <a:spcBef>
                <a:spcPts val="1000"/>
              </a:spcBef>
              <a:spcAft>
                <a:spcPts val="0"/>
              </a:spcAft>
              <a:buClr>
                <a:schemeClr val="lt1"/>
              </a:buClr>
              <a:buSzPct val="25000"/>
              <a:buFont typeface="Arial"/>
              <a:buNone/>
            </a:pPr>
            <a:r>
              <a:rPr b="1" i="0" lang="en-US" sz="4440" u="none" cap="none" strike="noStrike">
                <a:solidFill>
                  <a:schemeClr val="lt1"/>
                </a:solidFill>
                <a:latin typeface="Calibri"/>
                <a:ea typeface="Calibri"/>
                <a:cs typeface="Calibri"/>
                <a:sym typeface="Calibri"/>
              </a:rPr>
              <a:t>She perceived Him Who had risen, as the gardener</a:t>
            </a:r>
          </a:p>
          <a:p>
            <a:pPr indent="0" lvl="0" marL="0" marR="0" rtl="0" algn="l">
              <a:lnSpc>
                <a:spcPct val="90000"/>
              </a:lnSpc>
              <a:spcBef>
                <a:spcPts val="1000"/>
              </a:spcBef>
              <a:spcAft>
                <a:spcPts val="0"/>
              </a:spcAft>
              <a:buClr>
                <a:schemeClr val="lt1"/>
              </a:buClr>
              <a:buSzPct val="25000"/>
              <a:buFont typeface="Arial"/>
              <a:buNone/>
            </a:pPr>
            <a:r>
              <a:rPr b="1" i="0" lang="en-US" sz="4440" u="none" cap="none" strike="noStrike">
                <a:solidFill>
                  <a:schemeClr val="lt1"/>
                </a:solidFill>
                <a:latin typeface="Calibri"/>
                <a:ea typeface="Calibri"/>
                <a:cs typeface="Calibri"/>
                <a:sym typeface="Calibri"/>
              </a:rPr>
              <a:t>He asked her “Why do you weep? Whom do you seek”?</a:t>
            </a:r>
          </a:p>
          <a:p>
            <a:pPr indent="0" lvl="0" marL="0" marR="0" rtl="0" algn="l">
              <a:lnSpc>
                <a:spcPct val="90000"/>
              </a:lnSpc>
              <a:spcBef>
                <a:spcPts val="1000"/>
              </a:spcBef>
              <a:spcAft>
                <a:spcPts val="0"/>
              </a:spcAft>
              <a:buClr>
                <a:schemeClr val="lt1"/>
              </a:buClr>
              <a:buSzPct val="25000"/>
              <a:buFont typeface="Arial"/>
              <a:buNone/>
            </a:pPr>
            <a:r>
              <a:rPr b="1" i="0" lang="en-US" sz="4440" u="none" cap="none" strike="noStrike">
                <a:solidFill>
                  <a:schemeClr val="lt1"/>
                </a:solidFill>
                <a:latin typeface="Calibri"/>
                <a:ea typeface="Calibri"/>
                <a:cs typeface="Calibri"/>
                <a:sym typeface="Calibri"/>
              </a:rPr>
              <a:t>“I weep for I do not know where they took my Lord”</a:t>
            </a:r>
          </a:p>
          <a:p>
            <a:pPr indent="0" lvl="0" marL="0" marR="0" rtl="0" algn="l">
              <a:lnSpc>
                <a:spcPct val="90000"/>
              </a:lnSpc>
              <a:spcBef>
                <a:spcPts val="1000"/>
              </a:spcBef>
              <a:buClr>
                <a:schemeClr val="lt1"/>
              </a:buClr>
              <a:buSzPct val="25000"/>
              <a:buFont typeface="Arial"/>
              <a:buNone/>
            </a:pPr>
            <a:r>
              <a:rPr b="1" i="0" lang="en-US" sz="4440" u="none" cap="none" strike="noStrike">
                <a:solidFill>
                  <a:schemeClr val="lt1"/>
                </a:solidFill>
                <a:latin typeface="Calibri"/>
                <a:ea typeface="Calibri"/>
                <a:cs typeface="Calibri"/>
                <a:sym typeface="Calibri"/>
              </a:rPr>
              <a:t>					(…CONTINUED)</a:t>
            </a:r>
          </a:p>
        </p:txBody>
      </p:sp>
      <p:sp>
        <p:nvSpPr>
          <p:cNvPr id="623" name="Shape 623"/>
          <p:cNvSpPr txBox="1"/>
          <p:nvPr>
            <p:ph type="title"/>
          </p:nvPr>
        </p:nvSpPr>
        <p:spPr>
          <a:xfrm>
            <a:off x="393700" y="-244929"/>
            <a:ext cx="11636210"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200" u="sng" cap="none" strike="noStrike">
                <a:solidFill>
                  <a:schemeClr val="lt1"/>
                </a:solidFill>
                <a:latin typeface="Calibri"/>
                <a:ea typeface="Calibri"/>
                <a:cs typeface="Calibri"/>
                <a:sym typeface="Calibri"/>
              </a:rPr>
              <a:t>QOLO - (Lokh Moriyo Qorenan/Daivathin puthranemariyam….)</a:t>
            </a:r>
          </a:p>
        </p:txBody>
      </p:sp>
    </p:spTree>
  </p:cSld>
  <p:clrMapOvr>
    <a:masterClrMapping/>
  </p:clrMapOvr>
</p:sld>
</file>

<file path=ppt/slides/slide1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27" name="Shape 627"/>
        <p:cNvGrpSpPr/>
        <p:nvPr/>
      </p:nvGrpSpPr>
      <p:grpSpPr>
        <a:xfrm>
          <a:off x="0" y="0"/>
          <a:ext cx="0" cy="0"/>
          <a:chOff x="0" y="0"/>
          <a:chExt cx="0" cy="0"/>
        </a:xfrm>
      </p:grpSpPr>
      <p:sp>
        <p:nvSpPr>
          <p:cNvPr id="628" name="Shape 628"/>
          <p:cNvSpPr txBox="1"/>
          <p:nvPr>
            <p:ph idx="1" type="body"/>
          </p:nvPr>
        </p:nvSpPr>
        <p:spPr>
          <a:xfrm>
            <a:off x="287383" y="797941"/>
            <a:ext cx="11742527" cy="5602857"/>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4800" u="none" cap="none" strike="noStrike">
                <a:solidFill>
                  <a:schemeClr val="lt1"/>
                </a:solidFill>
                <a:latin typeface="Calibri"/>
                <a:ea typeface="Calibri"/>
                <a:cs typeface="Calibri"/>
                <a:sym typeface="Calibri"/>
              </a:rPr>
              <a:t>1. 	</a:t>
            </a:r>
          </a:p>
          <a:p>
            <a:pPr indent="0" lvl="0" marL="0" marR="0" rtl="0" algn="l">
              <a:lnSpc>
                <a:spcPct val="100000"/>
              </a:lnSpc>
              <a:spcBef>
                <a:spcPts val="1000"/>
              </a:spcBef>
              <a:spcAft>
                <a:spcPts val="0"/>
              </a:spcAft>
              <a:buClr>
                <a:schemeClr val="lt1"/>
              </a:buClr>
              <a:buSzPct val="25000"/>
              <a:buFont typeface="Arial"/>
              <a:buNone/>
            </a:pPr>
            <a:r>
              <a:rPr b="1" i="0" lang="en-US" sz="4800" u="none" cap="none" strike="noStrike">
                <a:solidFill>
                  <a:schemeClr val="lt1"/>
                </a:solidFill>
                <a:latin typeface="Calibri"/>
                <a:ea typeface="Calibri"/>
                <a:cs typeface="Calibri"/>
                <a:sym typeface="Calibri"/>
              </a:rPr>
              <a:t>	He called to - her say`ing ‘Mary”</a:t>
            </a:r>
          </a:p>
          <a:p>
            <a:pPr indent="0" lvl="0" marL="0" marR="0" rtl="0" algn="l">
              <a:lnSpc>
                <a:spcPct val="100000"/>
              </a:lnSpc>
              <a:spcBef>
                <a:spcPts val="1000"/>
              </a:spcBef>
              <a:spcAft>
                <a:spcPts val="0"/>
              </a:spcAft>
              <a:buClr>
                <a:schemeClr val="lt1"/>
              </a:buClr>
              <a:buSzPct val="25000"/>
              <a:buFont typeface="Arial"/>
              <a:buNone/>
            </a:pPr>
            <a:r>
              <a:rPr b="1" i="0" lang="en-US" sz="4800" u="none" cap="none" strike="noStrike">
                <a:solidFill>
                  <a:schemeClr val="lt1"/>
                </a:solidFill>
                <a:latin typeface="Calibri"/>
                <a:ea typeface="Calibri"/>
                <a:cs typeface="Calibri"/>
                <a:sym typeface="Calibri"/>
              </a:rPr>
              <a:t>	Then she knew - the voice of her Lord</a:t>
            </a:r>
          </a:p>
          <a:p>
            <a:pPr indent="0" lvl="0" marL="0" marR="0" rtl="0" algn="l">
              <a:lnSpc>
                <a:spcPct val="100000"/>
              </a:lnSpc>
              <a:spcBef>
                <a:spcPts val="1000"/>
              </a:spcBef>
              <a:spcAft>
                <a:spcPts val="0"/>
              </a:spcAft>
              <a:buClr>
                <a:schemeClr val="lt1"/>
              </a:buClr>
              <a:buSzPct val="25000"/>
              <a:buFont typeface="Arial"/>
              <a:buNone/>
            </a:pPr>
            <a:r>
              <a:rPr b="1" i="0" lang="en-US" sz="4800" u="none" cap="none" strike="noStrike">
                <a:solidFill>
                  <a:schemeClr val="lt1"/>
                </a:solidFill>
                <a:latin typeface="Calibri"/>
                <a:ea typeface="Calibri"/>
                <a:cs typeface="Calibri"/>
                <a:sym typeface="Calibri"/>
              </a:rPr>
              <a:t>She ran to tell the apostles “Christ is Risen”! </a:t>
            </a:r>
            <a:r>
              <a:rPr b="1" i="1" lang="en-US" sz="4800" u="none" cap="none" strike="noStrike">
                <a:solidFill>
                  <a:schemeClr val="lt1"/>
                </a:solidFill>
                <a:latin typeface="Calibri"/>
                <a:ea typeface="Calibri"/>
                <a:cs typeface="Calibri"/>
                <a:sym typeface="Calibri"/>
              </a:rPr>
              <a:t>Barekmor</a:t>
            </a:r>
          </a:p>
          <a:p>
            <a:pPr indent="0" lvl="0" marL="0" marR="0" rtl="0" algn="l">
              <a:lnSpc>
                <a:spcPct val="10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1" i="1" lang="en-US" sz="4800" u="none" cap="none" strike="noStrike">
                <a:solidFill>
                  <a:schemeClr val="lt1"/>
                </a:solidFill>
                <a:latin typeface="Calibri"/>
                <a:ea typeface="Calibri"/>
                <a:cs typeface="Calibri"/>
                <a:sym typeface="Calibri"/>
              </a:rPr>
              <a:t>†  Glory be to the Father, Son and Holy Spirit</a:t>
            </a:r>
          </a:p>
          <a:p>
            <a:pPr indent="0" lvl="0" marL="0" marR="0" rtl="0" algn="l">
              <a:lnSpc>
                <a:spcPct val="10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t/>
            </a:r>
            <a:endParaRPr b="1" i="0" sz="4800" u="none" cap="none" strike="noStrike">
              <a:solidFill>
                <a:schemeClr val="lt1"/>
              </a:solidFill>
              <a:latin typeface="Calibri"/>
              <a:ea typeface="Calibri"/>
              <a:cs typeface="Calibri"/>
              <a:sym typeface="Calibri"/>
            </a:endParaRPr>
          </a:p>
        </p:txBody>
      </p:sp>
      <p:sp>
        <p:nvSpPr>
          <p:cNvPr id="629" name="Shape 629"/>
          <p:cNvSpPr txBox="1"/>
          <p:nvPr>
            <p:ph type="title"/>
          </p:nvPr>
        </p:nvSpPr>
        <p:spPr>
          <a:xfrm>
            <a:off x="838200" y="365125"/>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t/>
            </a:r>
            <a:endParaRPr b="0" i="0" sz="4400" u="none" cap="none" strike="noStrike">
              <a:solidFill>
                <a:schemeClr val="lt1"/>
              </a:solidFill>
              <a:latin typeface="Calibri"/>
              <a:ea typeface="Calibri"/>
              <a:cs typeface="Calibri"/>
              <a:sym typeface="Calibri"/>
            </a:endParaRPr>
          </a:p>
        </p:txBody>
      </p:sp>
    </p:spTree>
  </p:cSld>
  <p:clrMapOvr>
    <a:masterClrMapping/>
  </p:clrMapOvr>
</p:sld>
</file>

<file path=ppt/slides/slide1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33" name="Shape 633"/>
        <p:cNvGrpSpPr/>
        <p:nvPr/>
      </p:nvGrpSpPr>
      <p:grpSpPr>
        <a:xfrm>
          <a:off x="0" y="0"/>
          <a:ext cx="0" cy="0"/>
          <a:chOff x="0" y="0"/>
          <a:chExt cx="0" cy="0"/>
        </a:xfrm>
      </p:grpSpPr>
      <p:sp>
        <p:nvSpPr>
          <p:cNvPr id="634" name="Shape 634"/>
          <p:cNvSpPr txBox="1"/>
          <p:nvPr>
            <p:ph idx="1" type="body"/>
          </p:nvPr>
        </p:nvSpPr>
        <p:spPr>
          <a:xfrm>
            <a:off x="313508" y="326681"/>
            <a:ext cx="11753304" cy="6217808"/>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0" i="0" lang="en-US" sz="4400" u="none" cap="none" strike="noStrike">
                <a:solidFill>
                  <a:schemeClr val="lt1"/>
                </a:solidFill>
                <a:latin typeface="Calibri"/>
                <a:ea typeface="Calibri"/>
                <a:cs typeface="Calibri"/>
                <a:sym typeface="Calibri"/>
              </a:rPr>
              <a:t>2. Praise to the Son of God, who rose from the grave</a:t>
            </a:r>
          </a:p>
          <a:p>
            <a:pPr indent="0" lvl="0" marL="0" marR="0" rtl="0" algn="l">
              <a:lnSpc>
                <a:spcPct val="100000"/>
              </a:lnSpc>
              <a:spcBef>
                <a:spcPts val="1000"/>
              </a:spcBef>
              <a:spcAft>
                <a:spcPts val="0"/>
              </a:spcAft>
              <a:buClr>
                <a:schemeClr val="lt1"/>
              </a:buClr>
              <a:buSzPct val="25000"/>
              <a:buFont typeface="Arial"/>
              <a:buNone/>
            </a:pPr>
            <a:r>
              <a:rPr b="0" i="0" lang="en-US" sz="4400" u="none" cap="none" strike="noStrike">
                <a:solidFill>
                  <a:schemeClr val="lt1"/>
                </a:solidFill>
                <a:latin typeface="Calibri"/>
                <a:ea typeface="Calibri"/>
                <a:cs typeface="Calibri"/>
                <a:sym typeface="Calibri"/>
              </a:rPr>
              <a:t>Who destroyed Zi`on and betrothed the Church instead,</a:t>
            </a:r>
          </a:p>
          <a:p>
            <a:pPr indent="0" lvl="0" marL="0" marR="0" rtl="0" algn="l">
              <a:lnSpc>
                <a:spcPct val="100000"/>
              </a:lnSpc>
              <a:spcBef>
                <a:spcPts val="1000"/>
              </a:spcBef>
              <a:spcAft>
                <a:spcPts val="0"/>
              </a:spcAft>
              <a:buClr>
                <a:schemeClr val="lt1"/>
              </a:buClr>
              <a:buSzPct val="25000"/>
              <a:buFont typeface="Arial"/>
              <a:buNone/>
            </a:pPr>
            <a:r>
              <a:rPr b="0" i="0" lang="en-US" sz="4400" u="none" cap="none" strike="noStrike">
                <a:solidFill>
                  <a:schemeClr val="lt1"/>
                </a:solidFill>
                <a:latin typeface="Calibri"/>
                <a:ea typeface="Calibri"/>
                <a:cs typeface="Calibri"/>
                <a:sym typeface="Calibri"/>
              </a:rPr>
              <a:t>He set within her a table of blessing</a:t>
            </a:r>
          </a:p>
          <a:p>
            <a:pPr indent="0" lvl="0" marL="0" marR="0" rtl="0" algn="l">
              <a:lnSpc>
                <a:spcPct val="100000"/>
              </a:lnSpc>
              <a:spcBef>
                <a:spcPts val="1000"/>
              </a:spcBef>
              <a:spcAft>
                <a:spcPts val="0"/>
              </a:spcAft>
              <a:buClr>
                <a:schemeClr val="lt1"/>
              </a:buClr>
              <a:buSzPct val="25000"/>
              <a:buFont typeface="Arial"/>
              <a:buNone/>
            </a:pPr>
            <a:r>
              <a:rPr b="0" i="0" lang="en-US" sz="4400" u="none" cap="none" strike="noStrike">
                <a:solidFill>
                  <a:schemeClr val="lt1"/>
                </a:solidFill>
                <a:latin typeface="Calibri"/>
                <a:ea typeface="Calibri"/>
                <a:cs typeface="Calibri"/>
                <a:sym typeface="Calibri"/>
              </a:rPr>
              <a:t>And for her mixed His living Flesh and precious Blood</a:t>
            </a:r>
          </a:p>
          <a:p>
            <a:pPr indent="0" lvl="0" marL="0" marR="0" rtl="0" algn="l">
              <a:lnSpc>
                <a:spcPct val="100000"/>
              </a:lnSpc>
              <a:spcBef>
                <a:spcPts val="1000"/>
              </a:spcBef>
              <a:spcAft>
                <a:spcPts val="0"/>
              </a:spcAft>
              <a:buClr>
                <a:schemeClr val="lt1"/>
              </a:buClr>
              <a:buSzPct val="25000"/>
              <a:buFont typeface="Arial"/>
              <a:buNone/>
            </a:pPr>
            <a:r>
              <a:rPr b="0" i="0" lang="en-US" sz="5200" u="none" cap="none" strike="noStrike">
                <a:solidFill>
                  <a:schemeClr val="lt1"/>
                </a:solidFill>
                <a:latin typeface="Calibri"/>
                <a:ea typeface="Calibri"/>
                <a:cs typeface="Calibri"/>
                <a:sym typeface="Calibri"/>
              </a:rPr>
              <a:t>						</a:t>
            </a:r>
            <a:r>
              <a:rPr b="0" i="0" lang="en-US" sz="4800" u="none" cap="none" strike="noStrike">
                <a:solidFill>
                  <a:schemeClr val="lt1"/>
                </a:solidFill>
                <a:latin typeface="Calibri"/>
                <a:ea typeface="Calibri"/>
                <a:cs typeface="Calibri"/>
                <a:sym typeface="Calibri"/>
              </a:rPr>
              <a:t>(…CONTINUED)</a:t>
            </a:r>
          </a:p>
          <a:p>
            <a:pPr indent="0" lvl="0" marL="0" marR="0" rtl="0" algn="l">
              <a:lnSpc>
                <a:spcPct val="100000"/>
              </a:lnSpc>
              <a:spcBef>
                <a:spcPts val="1000"/>
              </a:spcBef>
              <a:buClr>
                <a:schemeClr val="lt1"/>
              </a:buClr>
              <a:buSzPct val="25000"/>
              <a:buFont typeface="Arial"/>
              <a:buNone/>
            </a:pPr>
            <a:r>
              <a:t/>
            </a:r>
            <a:endParaRPr b="0" i="0" sz="5200" u="none" cap="none" strike="noStrike">
              <a:solidFill>
                <a:schemeClr val="lt1"/>
              </a:solidFill>
              <a:latin typeface="Calibri"/>
              <a:ea typeface="Calibri"/>
              <a:cs typeface="Calibri"/>
              <a:sym typeface="Calibri"/>
            </a:endParaRPr>
          </a:p>
        </p:txBody>
      </p:sp>
    </p:spTree>
  </p:cSld>
  <p:clrMapOvr>
    <a:masterClrMapping/>
  </p:clrMapOvr>
</p:sld>
</file>

<file path=ppt/slides/slide1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38" name="Shape 638"/>
        <p:cNvGrpSpPr/>
        <p:nvPr/>
      </p:nvGrpSpPr>
      <p:grpSpPr>
        <a:xfrm>
          <a:off x="0" y="0"/>
          <a:ext cx="0" cy="0"/>
          <a:chOff x="0" y="0"/>
          <a:chExt cx="0" cy="0"/>
        </a:xfrm>
      </p:grpSpPr>
      <p:sp>
        <p:nvSpPr>
          <p:cNvPr id="639" name="Shape 639"/>
          <p:cNvSpPr txBox="1"/>
          <p:nvPr>
            <p:ph idx="1" type="body"/>
          </p:nvPr>
        </p:nvSpPr>
        <p:spPr>
          <a:xfrm>
            <a:off x="209006" y="326682"/>
            <a:ext cx="11769634" cy="6074117"/>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2.	</a:t>
            </a:r>
          </a:p>
          <a:p>
            <a:pPr indent="0" lvl="0" marL="0" marR="0" rtl="0" algn="l">
              <a:lnSpc>
                <a:spcPct val="9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		</a:t>
            </a:r>
            <a:r>
              <a:rPr b="0" i="0" lang="en-US" sz="4800" u="none" cap="none" strike="noStrike">
                <a:solidFill>
                  <a:schemeClr val="lt1"/>
                </a:solidFill>
                <a:latin typeface="Calibri"/>
                <a:ea typeface="Calibri"/>
                <a:cs typeface="Calibri"/>
                <a:sym typeface="Calibri"/>
              </a:rPr>
              <a:t>He redeemed – the Church by His Cross</a:t>
            </a:r>
          </a:p>
          <a:p>
            <a:pPr indent="0" lvl="0" marL="0" marR="0" rtl="0" algn="l">
              <a:lnSpc>
                <a:spcPct val="9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		</a:t>
            </a:r>
            <a:r>
              <a:rPr b="0" i="0" lang="en-US" sz="4800" u="none" cap="none" strike="noStrike">
                <a:solidFill>
                  <a:schemeClr val="lt1"/>
                </a:solidFill>
                <a:latin typeface="Calibri"/>
                <a:ea typeface="Calibri"/>
                <a:cs typeface="Calibri"/>
                <a:sym typeface="Calibri"/>
              </a:rPr>
              <a:t>And gave life – to her by His death</a:t>
            </a:r>
          </a:p>
          <a:p>
            <a:pPr indent="0" lvl="0" marL="0" marR="0" rtl="0" algn="l">
              <a:lnSpc>
                <a:spcPct val="9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Praise to Him who grants pardon through His Flesh and Blood</a:t>
            </a:r>
          </a:p>
          <a:p>
            <a:pPr indent="0" lvl="0" marL="0" marR="0" rtl="0" algn="l">
              <a:lnSpc>
                <a:spcPct val="90000"/>
              </a:lnSpc>
              <a:spcBef>
                <a:spcPts val="1000"/>
              </a:spcBef>
              <a:spcAft>
                <a:spcPts val="0"/>
              </a:spcAft>
              <a:buClr>
                <a:schemeClr val="lt1"/>
              </a:buClr>
              <a:buSzPct val="25000"/>
              <a:buFont typeface="Arial"/>
              <a:buNone/>
            </a:pPr>
            <a:r>
              <a:t/>
            </a:r>
            <a:endParaRPr b="0" i="0" sz="48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1" lang="en-US" sz="4800" u="none" cap="none" strike="noStrike">
                <a:solidFill>
                  <a:schemeClr val="lt1"/>
                </a:solidFill>
                <a:latin typeface="Calibri"/>
                <a:ea typeface="Calibri"/>
                <a:cs typeface="Calibri"/>
                <a:sym typeface="Calibri"/>
              </a:rPr>
              <a:t>Unto the ages of ages and for ever more.</a:t>
            </a:r>
          </a:p>
        </p:txBody>
      </p:sp>
    </p:spTree>
  </p:cSld>
  <p:clrMapOvr>
    <a:masterClrMapping/>
  </p:clrMapOvr>
</p:sld>
</file>

<file path=ppt/slides/slide1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43" name="Shape 643"/>
        <p:cNvGrpSpPr/>
        <p:nvPr/>
      </p:nvGrpSpPr>
      <p:grpSpPr>
        <a:xfrm>
          <a:off x="0" y="0"/>
          <a:ext cx="0" cy="0"/>
          <a:chOff x="0" y="0"/>
          <a:chExt cx="0" cy="0"/>
        </a:xfrm>
      </p:grpSpPr>
      <p:sp>
        <p:nvSpPr>
          <p:cNvPr id="644" name="Shape 644"/>
          <p:cNvSpPr txBox="1"/>
          <p:nvPr>
            <p:ph idx="1" type="body"/>
          </p:nvPr>
        </p:nvSpPr>
        <p:spPr>
          <a:xfrm>
            <a:off x="154459" y="258805"/>
            <a:ext cx="11598110" cy="6272623"/>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4400" u="none" cap="none" strike="noStrike">
                <a:solidFill>
                  <a:schemeClr val="lt1"/>
                </a:solidFill>
                <a:latin typeface="Calibri"/>
                <a:ea typeface="Calibri"/>
                <a:cs typeface="Calibri"/>
                <a:sym typeface="Calibri"/>
              </a:rPr>
              <a:t>3. Let us beseech Christ for all the departed</a:t>
            </a:r>
          </a:p>
          <a:p>
            <a:pPr indent="0" lvl="0" marL="0" marR="0" rtl="0" algn="l">
              <a:lnSpc>
                <a:spcPct val="100000"/>
              </a:lnSpc>
              <a:spcBef>
                <a:spcPts val="1000"/>
              </a:spcBef>
              <a:spcAft>
                <a:spcPts val="0"/>
              </a:spcAft>
              <a:buClr>
                <a:schemeClr val="lt1"/>
              </a:buClr>
              <a:buSzPct val="25000"/>
              <a:buFont typeface="Arial"/>
              <a:buNone/>
            </a:pPr>
            <a:r>
              <a:rPr b="1" i="0" lang="en-US" sz="4400" u="none" cap="none" strike="noStrike">
                <a:solidFill>
                  <a:schemeClr val="lt1"/>
                </a:solidFill>
                <a:latin typeface="Calibri"/>
                <a:ea typeface="Calibri"/>
                <a:cs typeface="Calibri"/>
                <a:sym typeface="Calibri"/>
              </a:rPr>
              <a:t>Who ate His Body and drank His life-giving Blood</a:t>
            </a:r>
          </a:p>
          <a:p>
            <a:pPr indent="0" lvl="0" marL="0" marR="0" rtl="0" algn="l">
              <a:lnSpc>
                <a:spcPct val="100000"/>
              </a:lnSpc>
              <a:spcBef>
                <a:spcPts val="1000"/>
              </a:spcBef>
              <a:spcAft>
                <a:spcPts val="0"/>
              </a:spcAft>
              <a:buClr>
                <a:schemeClr val="lt1"/>
              </a:buClr>
              <a:buSzPct val="25000"/>
              <a:buFont typeface="Arial"/>
              <a:buNone/>
            </a:pPr>
            <a:r>
              <a:rPr b="1" i="0" lang="en-US" sz="4400" u="none" cap="none" strike="noStrike">
                <a:solidFill>
                  <a:schemeClr val="lt1"/>
                </a:solidFill>
                <a:latin typeface="Calibri"/>
                <a:ea typeface="Calibri"/>
                <a:cs typeface="Calibri"/>
                <a:sym typeface="Calibri"/>
              </a:rPr>
              <a:t>That the darkness of sin not reign over them,</a:t>
            </a:r>
          </a:p>
          <a:p>
            <a:pPr indent="0" lvl="0" marL="0" marR="0" rtl="0" algn="l">
              <a:lnSpc>
                <a:spcPct val="100000"/>
              </a:lnSpc>
              <a:spcBef>
                <a:spcPts val="1000"/>
              </a:spcBef>
              <a:spcAft>
                <a:spcPts val="0"/>
              </a:spcAft>
              <a:buClr>
                <a:schemeClr val="lt1"/>
              </a:buClr>
              <a:buSzPct val="25000"/>
              <a:buFont typeface="Arial"/>
              <a:buNone/>
            </a:pPr>
            <a:r>
              <a:rPr b="1" i="0" lang="en-US" sz="4400" u="none" cap="none" strike="noStrike">
                <a:solidFill>
                  <a:schemeClr val="lt1"/>
                </a:solidFill>
                <a:latin typeface="Calibri"/>
                <a:ea typeface="Calibri"/>
                <a:cs typeface="Calibri"/>
                <a:sym typeface="Calibri"/>
              </a:rPr>
              <a:t>Over their souls and their spirits in the Kingdom</a:t>
            </a:r>
          </a:p>
          <a:p>
            <a:pPr indent="0" lvl="0" marL="0" marR="0" rtl="0" algn="l">
              <a:lnSpc>
                <a:spcPct val="100000"/>
              </a:lnSpc>
              <a:spcBef>
                <a:spcPts val="1000"/>
              </a:spcBef>
              <a:spcAft>
                <a:spcPts val="0"/>
              </a:spcAft>
              <a:buClr>
                <a:schemeClr val="lt1"/>
              </a:buClr>
              <a:buSzPct val="25000"/>
              <a:buFont typeface="Arial"/>
              <a:buNone/>
            </a:pPr>
            <a:r>
              <a:rPr b="1" i="0" lang="en-US" sz="4400" u="none" cap="none" strike="noStrike">
                <a:solidFill>
                  <a:schemeClr val="lt1"/>
                </a:solidFill>
                <a:latin typeface="Calibri"/>
                <a:ea typeface="Calibri"/>
                <a:cs typeface="Calibri"/>
                <a:sym typeface="Calibri"/>
              </a:rPr>
              <a:t>		Lord receive - the spirits of those</a:t>
            </a:r>
          </a:p>
          <a:p>
            <a:pPr indent="0" lvl="0" marL="0" marR="0" rtl="0" algn="l">
              <a:lnSpc>
                <a:spcPct val="100000"/>
              </a:lnSpc>
              <a:spcBef>
                <a:spcPts val="1000"/>
              </a:spcBef>
              <a:spcAft>
                <a:spcPts val="0"/>
              </a:spcAft>
              <a:buClr>
                <a:schemeClr val="lt1"/>
              </a:buClr>
              <a:buSzPct val="25000"/>
              <a:buFont typeface="Arial"/>
              <a:buNone/>
            </a:pPr>
            <a:r>
              <a:rPr b="1" i="0" lang="en-US" sz="4400" u="none" cap="none" strike="noStrike">
                <a:solidFill>
                  <a:schemeClr val="lt1"/>
                </a:solidFill>
                <a:latin typeface="Calibri"/>
                <a:ea typeface="Calibri"/>
                <a:cs typeface="Calibri"/>
                <a:sym typeface="Calibri"/>
              </a:rPr>
              <a:t>		Who confessed - You and Your Passion</a:t>
            </a:r>
          </a:p>
          <a:p>
            <a:pPr indent="0" lvl="0" marL="0" marR="0" rtl="0" algn="l">
              <a:lnSpc>
                <a:spcPct val="100000"/>
              </a:lnSpc>
              <a:spcBef>
                <a:spcPts val="1000"/>
              </a:spcBef>
              <a:buClr>
                <a:schemeClr val="lt1"/>
              </a:buClr>
              <a:buSzPct val="25000"/>
              <a:buFont typeface="Arial"/>
              <a:buNone/>
            </a:pPr>
            <a:r>
              <a:rPr b="1" i="0" lang="en-US" sz="4400" u="none" cap="none" strike="noStrike">
                <a:solidFill>
                  <a:schemeClr val="lt1"/>
                </a:solidFill>
                <a:latin typeface="Calibri"/>
                <a:ea typeface="Calibri"/>
                <a:cs typeface="Calibri"/>
                <a:sym typeface="Calibri"/>
              </a:rPr>
              <a:t>Call to them and raise them up at Your right hand side</a:t>
            </a:r>
          </a:p>
        </p:txBody>
      </p:sp>
    </p:spTree>
  </p:cSld>
  <p:clrMapOvr>
    <a:masterClrMapping/>
  </p:clrMapOvr>
</p:sld>
</file>

<file path=ppt/slides/slide1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48" name="Shape 648"/>
        <p:cNvGrpSpPr/>
        <p:nvPr/>
      </p:nvGrpSpPr>
      <p:grpSpPr>
        <a:xfrm>
          <a:off x="0" y="0"/>
          <a:ext cx="0" cy="0"/>
          <a:chOff x="0" y="0"/>
          <a:chExt cx="0" cy="0"/>
        </a:xfrm>
      </p:grpSpPr>
      <p:sp>
        <p:nvSpPr>
          <p:cNvPr id="649" name="Shape 649"/>
          <p:cNvSpPr txBox="1"/>
          <p:nvPr>
            <p:ph idx="1" type="body"/>
          </p:nvPr>
        </p:nvSpPr>
        <p:spPr>
          <a:xfrm>
            <a:off x="228600" y="979713"/>
            <a:ext cx="11598110" cy="5695405"/>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4620" u="none" cap="none" strike="noStrike">
                <a:solidFill>
                  <a:schemeClr val="lt1"/>
                </a:solidFill>
                <a:latin typeface="Calibri"/>
                <a:ea typeface="Calibri"/>
                <a:cs typeface="Calibri"/>
                <a:sym typeface="Calibri"/>
              </a:rPr>
              <a:t>The King’s daughter stands in glory —Halleluiah (w’Halleluiah)</a:t>
            </a:r>
          </a:p>
          <a:p>
            <a:pPr indent="0" lvl="0" marL="0" marR="0" rtl="0" algn="l">
              <a:lnSpc>
                <a:spcPct val="100000"/>
              </a:lnSpc>
              <a:spcBef>
                <a:spcPts val="1000"/>
              </a:spcBef>
              <a:spcAft>
                <a:spcPts val="0"/>
              </a:spcAft>
              <a:buClr>
                <a:schemeClr val="lt1"/>
              </a:buClr>
              <a:buSzPct val="25000"/>
              <a:buFont typeface="Arial"/>
              <a:buNone/>
            </a:pPr>
            <a:r>
              <a:rPr b="1" i="0" lang="en-US" sz="4620" u="none" cap="none" strike="noStrike">
                <a:solidFill>
                  <a:schemeClr val="lt1"/>
                </a:solidFill>
                <a:latin typeface="Calibri"/>
                <a:ea typeface="Calibri"/>
                <a:cs typeface="Calibri"/>
                <a:sym typeface="Calibri"/>
              </a:rPr>
              <a:t>And the Queen at - Your right hand.</a:t>
            </a:r>
          </a:p>
          <a:p>
            <a:pPr indent="0" lvl="0" marL="0" marR="0" rtl="0" algn="l">
              <a:lnSpc>
                <a:spcPct val="100000"/>
              </a:lnSpc>
              <a:spcBef>
                <a:spcPts val="1000"/>
              </a:spcBef>
              <a:spcAft>
                <a:spcPts val="0"/>
              </a:spcAft>
              <a:buClr>
                <a:schemeClr val="lt1"/>
              </a:buClr>
              <a:buSzPct val="25000"/>
              <a:buFont typeface="Arial"/>
              <a:buNone/>
            </a:pPr>
            <a:r>
              <a:t/>
            </a:r>
            <a:endParaRPr b="0" i="0" sz="434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0" i="0" lang="en-US" sz="4620" u="none" cap="none" strike="noStrike">
                <a:solidFill>
                  <a:schemeClr val="lt1"/>
                </a:solidFill>
                <a:latin typeface="Calibri"/>
                <a:ea typeface="Calibri"/>
                <a:cs typeface="Calibri"/>
                <a:sym typeface="Calibri"/>
              </a:rPr>
              <a:t>The righteous shall flourish like a palm tree– Halleluiah(w’Halleluiah)</a:t>
            </a:r>
          </a:p>
          <a:p>
            <a:pPr indent="0" lvl="0" marL="0" marR="0" rtl="0" algn="l">
              <a:lnSpc>
                <a:spcPct val="100000"/>
              </a:lnSpc>
              <a:spcBef>
                <a:spcPts val="1000"/>
              </a:spcBef>
              <a:buClr>
                <a:schemeClr val="lt1"/>
              </a:buClr>
              <a:buSzPct val="25000"/>
              <a:buFont typeface="Arial"/>
              <a:buNone/>
            </a:pPr>
            <a:r>
              <a:rPr b="0" i="0" lang="en-US" sz="4620" u="none" cap="none" strike="noStrike">
                <a:solidFill>
                  <a:schemeClr val="lt1"/>
                </a:solidFill>
                <a:latin typeface="Calibri"/>
                <a:ea typeface="Calibri"/>
                <a:cs typeface="Calibri"/>
                <a:sym typeface="Calibri"/>
              </a:rPr>
              <a:t>Like a cedar of Lebanon – he shall grow.</a:t>
            </a:r>
          </a:p>
        </p:txBody>
      </p:sp>
      <p:sp>
        <p:nvSpPr>
          <p:cNvPr id="650" name="Shape 650"/>
          <p:cNvSpPr txBox="1"/>
          <p:nvPr>
            <p:ph type="title"/>
          </p:nvPr>
        </p:nvSpPr>
        <p:spPr>
          <a:xfrm>
            <a:off x="393700" y="161926"/>
            <a:ext cx="11636210" cy="700224"/>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600" u="sng" cap="none" strike="noStrike">
                <a:solidFill>
                  <a:schemeClr val="lt1"/>
                </a:solidFill>
                <a:latin typeface="Calibri"/>
                <a:ea typeface="Calibri"/>
                <a:cs typeface="Calibri"/>
                <a:sym typeface="Calibri"/>
              </a:rPr>
              <a:t>INTERCESSION – QUQLION (Pethgomo)</a:t>
            </a:r>
          </a:p>
        </p:txBody>
      </p:sp>
    </p:spTree>
  </p:cSld>
  <p:clrMapOvr>
    <a:masterClrMapping/>
  </p:clrMapOvr>
</p:sld>
</file>

<file path=ppt/slides/slide1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54" name="Shape 654"/>
        <p:cNvGrpSpPr/>
        <p:nvPr/>
      </p:nvGrpSpPr>
      <p:grpSpPr>
        <a:xfrm>
          <a:off x="0" y="0"/>
          <a:ext cx="0" cy="0"/>
          <a:chOff x="0" y="0"/>
          <a:chExt cx="0" cy="0"/>
        </a:xfrm>
      </p:grpSpPr>
      <p:sp>
        <p:nvSpPr>
          <p:cNvPr id="655" name="Shape 655"/>
          <p:cNvSpPr txBox="1"/>
          <p:nvPr>
            <p:ph idx="1" type="body"/>
          </p:nvPr>
        </p:nvSpPr>
        <p:spPr>
          <a:xfrm>
            <a:off x="154459" y="161923"/>
            <a:ext cx="11598110" cy="6121308"/>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t/>
            </a:r>
            <a:endParaRPr b="0" i="0"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As a father shows mercy to his children – Halleluiah (w’Halleluiah)</a:t>
            </a:r>
          </a:p>
          <a:p>
            <a:pPr indent="0" lvl="0" marL="0" marR="0" rtl="0" algn="l">
              <a:lnSpc>
                <a:spcPct val="100000"/>
              </a:lnSpc>
              <a:spcBef>
                <a:spcPts val="1000"/>
              </a:spcBef>
              <a:buClr>
                <a:schemeClr val="lt1"/>
              </a:buClr>
              <a:buSzPct val="25000"/>
              <a:buFont typeface="Arial"/>
              <a:buNone/>
            </a:pPr>
            <a:r>
              <a:rPr b="1" i="0" lang="en-US" sz="6000" u="none" cap="none" strike="noStrike">
                <a:solidFill>
                  <a:schemeClr val="lt1"/>
                </a:solidFill>
                <a:latin typeface="Calibri"/>
                <a:ea typeface="Calibri"/>
                <a:cs typeface="Calibri"/>
                <a:sym typeface="Calibri"/>
              </a:rPr>
              <a:t>So the Lord shows mercy to those – who fear Him. </a:t>
            </a:r>
            <a:r>
              <a:rPr b="1" i="1" lang="en-US" sz="6000" u="none" cap="none" strike="noStrike">
                <a:solidFill>
                  <a:schemeClr val="lt1"/>
                </a:solidFill>
                <a:latin typeface="Calibri"/>
                <a:ea typeface="Calibri"/>
                <a:cs typeface="Calibri"/>
                <a:sym typeface="Calibri"/>
              </a:rPr>
              <a:t>Barekmor</a:t>
            </a:r>
          </a:p>
        </p:txBody>
      </p:sp>
    </p:spTree>
  </p:cSld>
  <p:clrMapOvr>
    <a:masterClrMapping/>
  </p:clrMapOvr>
</p:sld>
</file>

<file path=ppt/slides/slide10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59" name="Shape 659"/>
        <p:cNvGrpSpPr/>
        <p:nvPr/>
      </p:nvGrpSpPr>
      <p:grpSpPr>
        <a:xfrm>
          <a:off x="0" y="0"/>
          <a:ext cx="0" cy="0"/>
          <a:chOff x="0" y="0"/>
          <a:chExt cx="0" cy="0"/>
        </a:xfrm>
      </p:grpSpPr>
      <p:sp>
        <p:nvSpPr>
          <p:cNvPr id="660" name="Shape 660"/>
          <p:cNvSpPr txBox="1"/>
          <p:nvPr>
            <p:ph idx="1" type="body"/>
          </p:nvPr>
        </p:nvSpPr>
        <p:spPr>
          <a:xfrm>
            <a:off x="292100" y="152400"/>
            <a:ext cx="11610810" cy="64262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to the Father, Son, and Holy Spirit.</a:t>
            </a:r>
          </a:p>
          <a:p>
            <a:pPr indent="0" lvl="0" marL="0" marR="0" rtl="0" algn="l">
              <a:lnSpc>
                <a:spcPct val="10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10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10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64" name="Shape 664"/>
        <p:cNvGrpSpPr/>
        <p:nvPr/>
      </p:nvGrpSpPr>
      <p:grpSpPr>
        <a:xfrm>
          <a:off x="0" y="0"/>
          <a:ext cx="0" cy="0"/>
          <a:chOff x="0" y="0"/>
          <a:chExt cx="0" cy="0"/>
        </a:xfrm>
      </p:grpSpPr>
      <p:sp>
        <p:nvSpPr>
          <p:cNvPr id="665" name="Shape 665"/>
          <p:cNvSpPr txBox="1"/>
          <p:nvPr>
            <p:ph idx="1" type="body"/>
          </p:nvPr>
        </p:nvSpPr>
        <p:spPr>
          <a:xfrm>
            <a:off x="203885" y="1148491"/>
            <a:ext cx="11598110" cy="47624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0" i="0" lang="en-US" sz="6600" u="none" cap="none" strike="noStrike">
                <a:solidFill>
                  <a:schemeClr val="lt1"/>
                </a:solidFill>
                <a:latin typeface="Calibri"/>
                <a:ea typeface="Calibri"/>
                <a:cs typeface="Calibri"/>
                <a:sym typeface="Calibri"/>
              </a:rPr>
              <a:t>Glory be to God on high</a:t>
            </a:r>
          </a:p>
          <a:p>
            <a:pPr indent="0" lvl="0" marL="0" marR="0" rtl="0" algn="l">
              <a:lnSpc>
                <a:spcPct val="100000"/>
              </a:lnSpc>
              <a:spcBef>
                <a:spcPts val="1000"/>
              </a:spcBef>
              <a:spcAft>
                <a:spcPts val="0"/>
              </a:spcAft>
              <a:buClr>
                <a:schemeClr val="lt1"/>
              </a:buClr>
              <a:buSzPct val="25000"/>
              <a:buFont typeface="Arial"/>
              <a:buNone/>
            </a:pPr>
            <a:r>
              <a:rPr b="0" i="0" lang="en-US" sz="6600" u="none" cap="none" strike="noStrike">
                <a:solidFill>
                  <a:schemeClr val="lt1"/>
                </a:solidFill>
                <a:latin typeface="Calibri"/>
                <a:ea typeface="Calibri"/>
                <a:cs typeface="Calibri"/>
                <a:sym typeface="Calibri"/>
              </a:rPr>
              <a:t>Honor be to His mother</a:t>
            </a:r>
          </a:p>
          <a:p>
            <a:pPr indent="0" lvl="0" marL="0" marR="0" rtl="0" algn="l">
              <a:lnSpc>
                <a:spcPct val="100000"/>
              </a:lnSpc>
              <a:spcBef>
                <a:spcPts val="1000"/>
              </a:spcBef>
              <a:spcAft>
                <a:spcPts val="0"/>
              </a:spcAft>
              <a:buClr>
                <a:schemeClr val="lt1"/>
              </a:buClr>
              <a:buSzPct val="25000"/>
              <a:buFont typeface="Arial"/>
              <a:buNone/>
            </a:pPr>
            <a:r>
              <a:rPr b="0" i="0" lang="en-US" sz="6600" u="none" cap="none" strike="noStrike">
                <a:solidFill>
                  <a:schemeClr val="lt1"/>
                </a:solidFill>
                <a:latin typeface="Calibri"/>
                <a:ea typeface="Calibri"/>
                <a:cs typeface="Calibri"/>
                <a:sym typeface="Calibri"/>
              </a:rPr>
              <a:t>Crowns of praise for His martyrs</a:t>
            </a:r>
          </a:p>
          <a:p>
            <a:pPr indent="0" lvl="0" marL="0" marR="0" rtl="0" algn="l">
              <a:lnSpc>
                <a:spcPct val="100000"/>
              </a:lnSpc>
              <a:spcBef>
                <a:spcPts val="1000"/>
              </a:spcBef>
              <a:spcAft>
                <a:spcPts val="0"/>
              </a:spcAft>
              <a:buClr>
                <a:schemeClr val="lt1"/>
              </a:buClr>
              <a:buSzPct val="25000"/>
              <a:buFont typeface="Arial"/>
              <a:buNone/>
            </a:pPr>
            <a:r>
              <a:rPr b="0" i="0" lang="en-US" sz="6600" u="none" cap="none" strike="noStrike">
                <a:solidFill>
                  <a:schemeClr val="lt1"/>
                </a:solidFill>
                <a:latin typeface="Calibri"/>
                <a:ea typeface="Calibri"/>
                <a:cs typeface="Calibri"/>
                <a:sym typeface="Calibri"/>
              </a:rPr>
              <a:t>Grace and mercy for the dead</a:t>
            </a:r>
          </a:p>
          <a:p>
            <a:pPr indent="0" lvl="0" marL="0" marR="0" rtl="0" algn="l">
              <a:lnSpc>
                <a:spcPct val="100000"/>
              </a:lnSpc>
              <a:spcBef>
                <a:spcPts val="1000"/>
              </a:spcBef>
              <a:buClr>
                <a:schemeClr val="lt1"/>
              </a:buClr>
              <a:buSzPct val="25000"/>
              <a:buFont typeface="Arial"/>
              <a:buNone/>
            </a:pPr>
            <a:r>
              <a:rPr b="0" i="0" lang="en-US" sz="6600" u="none" cap="none" strike="noStrike">
                <a:solidFill>
                  <a:schemeClr val="lt1"/>
                </a:solidFill>
                <a:latin typeface="Calibri"/>
                <a:ea typeface="Calibri"/>
                <a:cs typeface="Calibri"/>
                <a:sym typeface="Calibri"/>
              </a:rPr>
              <a:t>…</a:t>
            </a:r>
            <a:r>
              <a:rPr b="0" i="1" lang="en-US" sz="6600" u="none" cap="none" strike="noStrike">
                <a:solidFill>
                  <a:schemeClr val="lt1"/>
                </a:solidFill>
                <a:latin typeface="Calibri"/>
                <a:ea typeface="Calibri"/>
                <a:cs typeface="Calibri"/>
                <a:sym typeface="Calibri"/>
              </a:rPr>
              <a:t>Stoumen Kalos, Kurielaison</a:t>
            </a:r>
          </a:p>
        </p:txBody>
      </p:sp>
      <p:sp>
        <p:nvSpPr>
          <p:cNvPr id="666" name="Shape 666"/>
          <p:cNvSpPr txBox="1"/>
          <p:nvPr>
            <p:ph type="title"/>
          </p:nvPr>
        </p:nvSpPr>
        <p:spPr>
          <a:xfrm>
            <a:off x="393700" y="161925"/>
            <a:ext cx="11636210"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4000" u="sng" cap="none" strike="noStrike">
                <a:solidFill>
                  <a:schemeClr val="lt1"/>
                </a:solidFill>
                <a:latin typeface="Calibri"/>
                <a:ea typeface="Calibri"/>
                <a:cs typeface="Calibri"/>
                <a:sym typeface="Calibri"/>
              </a:rPr>
              <a:t>Eqbo</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8" name="Shape 148"/>
        <p:cNvGrpSpPr/>
        <p:nvPr/>
      </p:nvGrpSpPr>
      <p:grpSpPr>
        <a:xfrm>
          <a:off x="0" y="0"/>
          <a:ext cx="0" cy="0"/>
          <a:chOff x="0" y="0"/>
          <a:chExt cx="0" cy="0"/>
        </a:xfrm>
      </p:grpSpPr>
      <p:sp>
        <p:nvSpPr>
          <p:cNvPr id="149" name="Shape 149"/>
          <p:cNvSpPr txBox="1"/>
          <p:nvPr>
            <p:ph idx="1" type="body"/>
          </p:nvPr>
        </p:nvSpPr>
        <p:spPr>
          <a:xfrm>
            <a:off x="289086" y="1162725"/>
            <a:ext cx="11613822" cy="5469895"/>
          </a:xfrm>
          <a:prstGeom prst="rect">
            <a:avLst/>
          </a:prstGeom>
          <a:noFill/>
          <a:ln>
            <a:noFill/>
          </a:ln>
        </p:spPr>
        <p:txBody>
          <a:bodyPr anchorCtr="0" anchor="t" bIns="45700" lIns="91425" rIns="91425" tIns="45700">
            <a:noAutofit/>
          </a:bodyPr>
          <a:lstStyle/>
          <a:p>
            <a:pPr indent="0" lvl="0" marL="0" marR="0" rtl="0" algn="l">
              <a:lnSpc>
                <a:spcPct val="110000"/>
              </a:lnSpc>
              <a:spcBef>
                <a:spcPts val="0"/>
              </a:spcBef>
              <a:buClr>
                <a:schemeClr val="lt1"/>
              </a:buClr>
              <a:buSzPct val="25000"/>
              <a:buFont typeface="Arial"/>
              <a:buNone/>
            </a:pPr>
            <a:r>
              <a:rPr b="1" i="0" lang="en-US" sz="4440" u="none" cap="none" strike="noStrike">
                <a:solidFill>
                  <a:schemeClr val="lt1"/>
                </a:solidFill>
                <a:latin typeface="Calibri"/>
                <a:ea typeface="Calibri"/>
                <a:cs typeface="Calibri"/>
                <a:sym typeface="Calibri"/>
              </a:rPr>
              <a:t>Enlighten, Lord God, our eyes by the blessed rays of Your light and give us joy on the day of Your Resurrection from among the dead; make us glad by the manifestation of Your power and assist us by the help of Your grace, Christ, the hope of our lives and the Savior of our souls, our Lord and our God forever. Amin.</a:t>
            </a:r>
          </a:p>
        </p:txBody>
      </p:sp>
      <p:sp>
        <p:nvSpPr>
          <p:cNvPr id="150" name="Shape 150"/>
          <p:cNvSpPr txBox="1"/>
          <p:nvPr>
            <p:ph type="title"/>
          </p:nvPr>
        </p:nvSpPr>
        <p:spPr>
          <a:xfrm>
            <a:off x="838198" y="140326"/>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6000" u="sng" cap="none" strike="noStrike">
                <a:solidFill>
                  <a:schemeClr val="lt1"/>
                </a:solidFill>
                <a:latin typeface="Calibri"/>
                <a:ea typeface="Calibri"/>
                <a:cs typeface="Calibri"/>
                <a:sym typeface="Calibri"/>
              </a:rPr>
              <a:t>Introductory Prayer</a:t>
            </a:r>
          </a:p>
        </p:txBody>
      </p:sp>
    </p:spTree>
  </p:cSld>
  <p:clrMapOvr>
    <a:masterClrMapping/>
  </p:clrMapOvr>
</p:sld>
</file>

<file path=ppt/slides/slide1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70" name="Shape 670"/>
        <p:cNvGrpSpPr/>
        <p:nvPr/>
      </p:nvGrpSpPr>
      <p:grpSpPr>
        <a:xfrm>
          <a:off x="0" y="0"/>
          <a:ext cx="0" cy="0"/>
          <a:chOff x="0" y="0"/>
          <a:chExt cx="0" cy="0"/>
        </a:xfrm>
      </p:grpSpPr>
      <p:sp>
        <p:nvSpPr>
          <p:cNvPr id="671" name="Shape 671"/>
          <p:cNvSpPr txBox="1"/>
          <p:nvPr>
            <p:ph idx="1" type="body"/>
          </p:nvPr>
        </p:nvSpPr>
        <p:spPr>
          <a:xfrm>
            <a:off x="228600" y="769256"/>
            <a:ext cx="11801311" cy="5921828"/>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4410" u="none" cap="none" strike="noStrike">
                <a:solidFill>
                  <a:schemeClr val="lt1"/>
                </a:solidFill>
                <a:latin typeface="Calibri"/>
                <a:ea typeface="Calibri"/>
                <a:cs typeface="Calibri"/>
                <a:sym typeface="Calibri"/>
              </a:rPr>
              <a:t>1. The Father granted His peace</a:t>
            </a:r>
          </a:p>
          <a:p>
            <a:pPr indent="0" lvl="0" marL="0" marR="0" rtl="0" algn="l">
              <a:lnSpc>
                <a:spcPct val="100000"/>
              </a:lnSpc>
              <a:spcBef>
                <a:spcPts val="1000"/>
              </a:spcBef>
              <a:spcAft>
                <a:spcPts val="0"/>
              </a:spcAft>
              <a:buClr>
                <a:schemeClr val="lt1"/>
              </a:buClr>
              <a:buSzPct val="25000"/>
              <a:buFont typeface="Arial"/>
              <a:buNone/>
            </a:pPr>
            <a:r>
              <a:rPr b="1" i="0" lang="en-US" sz="4410" u="none" cap="none" strike="noStrike">
                <a:solidFill>
                  <a:schemeClr val="lt1"/>
                </a:solidFill>
                <a:latin typeface="Calibri"/>
                <a:ea typeface="Calibri"/>
                <a:cs typeface="Calibri"/>
                <a:sym typeface="Calibri"/>
              </a:rPr>
              <a:t>Unto the bless`ed virgin</a:t>
            </a:r>
          </a:p>
          <a:p>
            <a:pPr indent="0" lvl="0" marL="0" marR="0" rtl="0" algn="l">
              <a:lnSpc>
                <a:spcPct val="100000"/>
              </a:lnSpc>
              <a:spcBef>
                <a:spcPts val="1000"/>
              </a:spcBef>
              <a:spcAft>
                <a:spcPts val="0"/>
              </a:spcAft>
              <a:buClr>
                <a:schemeClr val="lt1"/>
              </a:buClr>
              <a:buSzPct val="25000"/>
              <a:buFont typeface="Arial"/>
              <a:buNone/>
            </a:pPr>
            <a:r>
              <a:rPr b="1" i="0" lang="en-US" sz="4410" u="none" cap="none" strike="noStrike">
                <a:solidFill>
                  <a:schemeClr val="lt1"/>
                </a:solidFill>
                <a:latin typeface="Calibri"/>
                <a:ea typeface="Calibri"/>
                <a:cs typeface="Calibri"/>
                <a:sym typeface="Calibri"/>
              </a:rPr>
              <a:t>		Through the angel Gabr`i`el</a:t>
            </a:r>
          </a:p>
          <a:p>
            <a:pPr indent="0" lvl="0" marL="0" marR="0" rtl="0" algn="l">
              <a:lnSpc>
                <a:spcPct val="100000"/>
              </a:lnSpc>
              <a:spcBef>
                <a:spcPts val="1000"/>
              </a:spcBef>
              <a:spcAft>
                <a:spcPts val="0"/>
              </a:spcAft>
              <a:buClr>
                <a:schemeClr val="lt1"/>
              </a:buClr>
              <a:buSzPct val="25000"/>
              <a:buFont typeface="Arial"/>
              <a:buNone/>
            </a:pPr>
            <a:r>
              <a:rPr b="1" i="0" lang="en-US" sz="4410" u="none" cap="none" strike="noStrike">
                <a:solidFill>
                  <a:schemeClr val="lt1"/>
                </a:solidFill>
                <a:latin typeface="Calibri"/>
                <a:ea typeface="Calibri"/>
                <a:cs typeface="Calibri"/>
                <a:sym typeface="Calibri"/>
              </a:rPr>
              <a:t>		He greeted Mary and spoke:</a:t>
            </a:r>
          </a:p>
          <a:p>
            <a:pPr indent="0" lvl="0" marL="0" marR="0" rtl="0" algn="l">
              <a:lnSpc>
                <a:spcPct val="100000"/>
              </a:lnSpc>
              <a:spcBef>
                <a:spcPts val="1000"/>
              </a:spcBef>
              <a:spcAft>
                <a:spcPts val="0"/>
              </a:spcAft>
              <a:buClr>
                <a:schemeClr val="lt1"/>
              </a:buClr>
              <a:buSzPct val="25000"/>
              <a:buFont typeface="Arial"/>
              <a:buNone/>
            </a:pPr>
            <a:r>
              <a:rPr b="1" i="0" lang="en-US" sz="4410" u="none" cap="none" strike="noStrike">
                <a:solidFill>
                  <a:schemeClr val="lt1"/>
                </a:solidFill>
                <a:latin typeface="Calibri"/>
                <a:ea typeface="Calibri"/>
                <a:cs typeface="Calibri"/>
                <a:sym typeface="Calibri"/>
              </a:rPr>
              <a:t>“The Lord is with you, Mary</a:t>
            </a:r>
          </a:p>
          <a:p>
            <a:pPr indent="0" lvl="0" marL="0" marR="0" rtl="0" algn="l">
              <a:lnSpc>
                <a:spcPct val="100000"/>
              </a:lnSpc>
              <a:spcBef>
                <a:spcPts val="1000"/>
              </a:spcBef>
              <a:spcAft>
                <a:spcPts val="0"/>
              </a:spcAft>
              <a:buClr>
                <a:schemeClr val="lt1"/>
              </a:buClr>
              <a:buSzPct val="25000"/>
              <a:buFont typeface="Arial"/>
              <a:buNone/>
            </a:pPr>
            <a:r>
              <a:rPr b="1" i="0" lang="en-US" sz="4410" u="none" cap="none" strike="noStrike">
                <a:solidFill>
                  <a:schemeClr val="lt1"/>
                </a:solidFill>
                <a:latin typeface="Calibri"/>
                <a:ea typeface="Calibri"/>
                <a:cs typeface="Calibri"/>
                <a:sym typeface="Calibri"/>
              </a:rPr>
              <a:t>And He shall come forth from you”…</a:t>
            </a:r>
            <a:r>
              <a:rPr b="1" i="1" lang="en-US" sz="4410" u="none" cap="none" strike="noStrike">
                <a:solidFill>
                  <a:schemeClr val="lt1"/>
                </a:solidFill>
                <a:latin typeface="Calibri"/>
                <a:ea typeface="Calibri"/>
                <a:cs typeface="Calibri"/>
                <a:sym typeface="Calibri"/>
              </a:rPr>
              <a:t>Barekmor</a:t>
            </a:r>
          </a:p>
          <a:p>
            <a:pPr indent="0" lvl="0" marL="0" marR="0" rtl="0" algn="l">
              <a:lnSpc>
                <a:spcPct val="100000"/>
              </a:lnSpc>
              <a:spcBef>
                <a:spcPts val="1000"/>
              </a:spcBef>
              <a:spcAft>
                <a:spcPts val="0"/>
              </a:spcAft>
              <a:buClr>
                <a:schemeClr val="lt1"/>
              </a:buClr>
              <a:buSzPct val="25000"/>
              <a:buFont typeface="Arial"/>
              <a:buNone/>
            </a:pPr>
            <a:r>
              <a:t/>
            </a:r>
            <a:endParaRPr b="1" i="1" sz="980"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rPr b="1" i="1" lang="en-US" sz="4200" u="none" cap="none" strike="noStrike">
                <a:solidFill>
                  <a:schemeClr val="lt1"/>
                </a:solidFill>
                <a:latin typeface="Calibri"/>
                <a:ea typeface="Calibri"/>
                <a:cs typeface="Calibri"/>
                <a:sym typeface="Calibri"/>
              </a:rPr>
              <a:t>†  Glory be to the Father, Son and Holy Spirit</a:t>
            </a:r>
          </a:p>
        </p:txBody>
      </p:sp>
      <p:sp>
        <p:nvSpPr>
          <p:cNvPr id="672" name="Shape 672"/>
          <p:cNvSpPr txBox="1"/>
          <p:nvPr>
            <p:ph type="title"/>
          </p:nvPr>
        </p:nvSpPr>
        <p:spPr>
          <a:xfrm>
            <a:off x="393700" y="161926"/>
            <a:ext cx="11636210" cy="491216"/>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200" u="sng" cap="none" strike="noStrike">
                <a:solidFill>
                  <a:schemeClr val="lt1"/>
                </a:solidFill>
                <a:latin typeface="Calibri"/>
                <a:ea typeface="Calibri"/>
                <a:cs typeface="Calibri"/>
                <a:sym typeface="Calibri"/>
              </a:rPr>
              <a:t>Qolo (Shlomo d’Abo/Thaathan shlomo gabriel…)</a:t>
            </a:r>
          </a:p>
        </p:txBody>
      </p:sp>
    </p:spTree>
  </p:cSld>
  <p:clrMapOvr>
    <a:masterClrMapping/>
  </p:clrMapOvr>
</p:sld>
</file>

<file path=ppt/slides/slide1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76" name="Shape 676"/>
        <p:cNvGrpSpPr/>
        <p:nvPr/>
      </p:nvGrpSpPr>
      <p:grpSpPr>
        <a:xfrm>
          <a:off x="0" y="0"/>
          <a:ext cx="0" cy="0"/>
          <a:chOff x="0" y="0"/>
          <a:chExt cx="0" cy="0"/>
        </a:xfrm>
      </p:grpSpPr>
      <p:sp>
        <p:nvSpPr>
          <p:cNvPr id="677" name="Shape 677"/>
          <p:cNvSpPr txBox="1"/>
          <p:nvPr>
            <p:ph idx="1" type="body"/>
          </p:nvPr>
        </p:nvSpPr>
        <p:spPr>
          <a:xfrm>
            <a:off x="333829" y="304798"/>
            <a:ext cx="11451544" cy="6328228"/>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4995" u="none" cap="none" strike="noStrike">
                <a:solidFill>
                  <a:schemeClr val="lt1"/>
                </a:solidFill>
                <a:latin typeface="Calibri"/>
                <a:ea typeface="Calibri"/>
                <a:cs typeface="Calibri"/>
                <a:sym typeface="Calibri"/>
              </a:rPr>
              <a:t>2. Peace be with all the prophets</a:t>
            </a:r>
          </a:p>
          <a:p>
            <a:pPr indent="0" lvl="0" marL="0" marR="0" rtl="0" algn="l">
              <a:lnSpc>
                <a:spcPct val="90000"/>
              </a:lnSpc>
              <a:spcBef>
                <a:spcPts val="1000"/>
              </a:spcBef>
              <a:spcAft>
                <a:spcPts val="0"/>
              </a:spcAft>
              <a:buClr>
                <a:schemeClr val="lt1"/>
              </a:buClr>
              <a:buSzPct val="25000"/>
              <a:buFont typeface="Arial"/>
              <a:buNone/>
            </a:pPr>
            <a:r>
              <a:rPr b="0" i="0" lang="en-US" sz="4995" u="none" cap="none" strike="noStrike">
                <a:solidFill>
                  <a:schemeClr val="lt1"/>
                </a:solidFill>
                <a:latin typeface="Calibri"/>
                <a:ea typeface="Calibri"/>
                <a:cs typeface="Calibri"/>
                <a:sym typeface="Calibri"/>
              </a:rPr>
              <a:t>Peace be with the apostles</a:t>
            </a:r>
          </a:p>
          <a:p>
            <a:pPr indent="0" lvl="0" marL="0" marR="0" rtl="0" algn="l">
              <a:lnSpc>
                <a:spcPct val="90000"/>
              </a:lnSpc>
              <a:spcBef>
                <a:spcPts val="1000"/>
              </a:spcBef>
              <a:spcAft>
                <a:spcPts val="0"/>
              </a:spcAft>
              <a:buClr>
                <a:schemeClr val="lt1"/>
              </a:buClr>
              <a:buSzPct val="25000"/>
              <a:buFont typeface="Arial"/>
              <a:buNone/>
            </a:pPr>
            <a:r>
              <a:rPr b="0" i="0" lang="en-US" sz="4995" u="none" cap="none" strike="noStrike">
                <a:solidFill>
                  <a:schemeClr val="lt1"/>
                </a:solidFill>
                <a:latin typeface="Calibri"/>
                <a:ea typeface="Calibri"/>
                <a:cs typeface="Calibri"/>
                <a:sym typeface="Calibri"/>
              </a:rPr>
              <a:t>		Peace be with the bless’d martyrs</a:t>
            </a:r>
          </a:p>
          <a:p>
            <a:pPr indent="0" lvl="0" marL="0" marR="0" rtl="0" algn="l">
              <a:lnSpc>
                <a:spcPct val="90000"/>
              </a:lnSpc>
              <a:spcBef>
                <a:spcPts val="1000"/>
              </a:spcBef>
              <a:spcAft>
                <a:spcPts val="0"/>
              </a:spcAft>
              <a:buClr>
                <a:schemeClr val="lt1"/>
              </a:buClr>
              <a:buSzPct val="25000"/>
              <a:buFont typeface="Arial"/>
              <a:buNone/>
            </a:pPr>
            <a:r>
              <a:rPr b="0" i="0" lang="en-US" sz="4995" u="none" cap="none" strike="noStrike">
                <a:solidFill>
                  <a:schemeClr val="lt1"/>
                </a:solidFill>
                <a:latin typeface="Calibri"/>
                <a:ea typeface="Calibri"/>
                <a:cs typeface="Calibri"/>
                <a:sym typeface="Calibri"/>
              </a:rPr>
              <a:t>		Who loved the Lord God of peace</a:t>
            </a:r>
          </a:p>
          <a:p>
            <a:pPr indent="0" lvl="0" marL="0" marR="0" rtl="0" algn="l">
              <a:lnSpc>
                <a:spcPct val="90000"/>
              </a:lnSpc>
              <a:spcBef>
                <a:spcPts val="1000"/>
              </a:spcBef>
              <a:spcAft>
                <a:spcPts val="0"/>
              </a:spcAft>
              <a:buClr>
                <a:schemeClr val="lt1"/>
              </a:buClr>
              <a:buSzPct val="25000"/>
              <a:buFont typeface="Arial"/>
              <a:buNone/>
            </a:pPr>
            <a:r>
              <a:rPr b="0" i="0" lang="en-US" sz="4995" u="none" cap="none" strike="noStrike">
                <a:solidFill>
                  <a:schemeClr val="lt1"/>
                </a:solidFill>
                <a:latin typeface="Calibri"/>
                <a:ea typeface="Calibri"/>
                <a:cs typeface="Calibri"/>
                <a:sym typeface="Calibri"/>
              </a:rPr>
              <a:t>Peace be with the Holy Church</a:t>
            </a:r>
          </a:p>
          <a:p>
            <a:pPr indent="0" lvl="0" marL="0" marR="0" rtl="0" algn="l">
              <a:lnSpc>
                <a:spcPct val="90000"/>
              </a:lnSpc>
              <a:spcBef>
                <a:spcPts val="1000"/>
              </a:spcBef>
              <a:spcAft>
                <a:spcPts val="0"/>
              </a:spcAft>
              <a:buClr>
                <a:schemeClr val="lt1"/>
              </a:buClr>
              <a:buSzPct val="25000"/>
              <a:buFont typeface="Arial"/>
              <a:buNone/>
            </a:pPr>
            <a:r>
              <a:rPr b="0" i="0" lang="en-US" sz="4995" u="none" cap="none" strike="noStrike">
                <a:solidFill>
                  <a:schemeClr val="lt1"/>
                </a:solidFill>
                <a:latin typeface="Calibri"/>
                <a:ea typeface="Calibri"/>
                <a:cs typeface="Calibri"/>
                <a:sym typeface="Calibri"/>
              </a:rPr>
              <a:t>In which the sons of peace dwell</a:t>
            </a:r>
          </a:p>
          <a:p>
            <a:pPr indent="0" lvl="0" marL="0" marR="0" rtl="0" algn="l">
              <a:lnSpc>
                <a:spcPct val="90000"/>
              </a:lnSpc>
              <a:spcBef>
                <a:spcPts val="1000"/>
              </a:spcBef>
              <a:spcAft>
                <a:spcPts val="0"/>
              </a:spcAft>
              <a:buClr>
                <a:schemeClr val="lt1"/>
              </a:buClr>
              <a:buSzPct val="25000"/>
              <a:buFont typeface="Arial"/>
              <a:buNone/>
            </a:pPr>
            <a:r>
              <a:t/>
            </a:r>
            <a:endParaRPr b="0" i="1" sz="2035"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1" lang="en-US" sz="4995" u="none" cap="none" strike="noStrike">
                <a:solidFill>
                  <a:schemeClr val="lt1"/>
                </a:solidFill>
                <a:latin typeface="Calibri"/>
                <a:ea typeface="Calibri"/>
                <a:cs typeface="Calibri"/>
                <a:sym typeface="Calibri"/>
              </a:rPr>
              <a:t>Unto the ages of ages and forevermore</a:t>
            </a:r>
          </a:p>
        </p:txBody>
      </p:sp>
    </p:spTree>
  </p:cSld>
  <p:clrMapOvr>
    <a:masterClrMapping/>
  </p:clrMapOvr>
</p:sld>
</file>

<file path=ppt/slides/slide1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81" name="Shape 681"/>
        <p:cNvGrpSpPr/>
        <p:nvPr/>
      </p:nvGrpSpPr>
      <p:grpSpPr>
        <a:xfrm>
          <a:off x="0" y="0"/>
          <a:ext cx="0" cy="0"/>
          <a:chOff x="0" y="0"/>
          <a:chExt cx="0" cy="0"/>
        </a:xfrm>
      </p:grpSpPr>
      <p:sp>
        <p:nvSpPr>
          <p:cNvPr id="682" name="Shape 682"/>
          <p:cNvSpPr txBox="1"/>
          <p:nvPr>
            <p:ph idx="1" type="body"/>
          </p:nvPr>
        </p:nvSpPr>
        <p:spPr>
          <a:xfrm>
            <a:off x="348342" y="377369"/>
            <a:ext cx="11669486" cy="640442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4805" u="none" cap="none" strike="noStrike">
                <a:solidFill>
                  <a:schemeClr val="lt1"/>
                </a:solidFill>
                <a:latin typeface="Calibri"/>
                <a:ea typeface="Calibri"/>
                <a:cs typeface="Calibri"/>
                <a:sym typeface="Calibri"/>
              </a:rPr>
              <a:t>3. We remember our Fathers</a:t>
            </a:r>
          </a:p>
          <a:p>
            <a:pPr indent="0" lvl="0" marL="0" marR="0" rtl="0" algn="l">
              <a:lnSpc>
                <a:spcPct val="100000"/>
              </a:lnSpc>
              <a:spcBef>
                <a:spcPts val="1000"/>
              </a:spcBef>
              <a:spcAft>
                <a:spcPts val="0"/>
              </a:spcAft>
              <a:buClr>
                <a:schemeClr val="lt1"/>
              </a:buClr>
              <a:buSzPct val="25000"/>
              <a:buFont typeface="Arial"/>
              <a:buNone/>
            </a:pPr>
            <a:r>
              <a:rPr b="1" i="0" lang="en-US" sz="4805" u="none" cap="none" strike="noStrike">
                <a:solidFill>
                  <a:schemeClr val="lt1"/>
                </a:solidFill>
                <a:latin typeface="Calibri"/>
                <a:ea typeface="Calibri"/>
                <a:cs typeface="Calibri"/>
                <a:sym typeface="Calibri"/>
              </a:rPr>
              <a:t>Who taught us during their life</a:t>
            </a:r>
          </a:p>
          <a:p>
            <a:pPr indent="0" lvl="0" marL="0" marR="0" rtl="0" algn="l">
              <a:lnSpc>
                <a:spcPct val="100000"/>
              </a:lnSpc>
              <a:spcBef>
                <a:spcPts val="1000"/>
              </a:spcBef>
              <a:spcAft>
                <a:spcPts val="0"/>
              </a:spcAft>
              <a:buClr>
                <a:schemeClr val="lt1"/>
              </a:buClr>
              <a:buSzPct val="25000"/>
              <a:buFont typeface="Arial"/>
              <a:buNone/>
            </a:pPr>
            <a:r>
              <a:rPr b="1" i="0" lang="en-US" sz="4805" u="none" cap="none" strike="noStrike">
                <a:solidFill>
                  <a:schemeClr val="lt1"/>
                </a:solidFill>
                <a:latin typeface="Calibri"/>
                <a:ea typeface="Calibri"/>
                <a:cs typeface="Calibri"/>
                <a:sym typeface="Calibri"/>
              </a:rPr>
              <a:t>		To be the children of God</a:t>
            </a:r>
          </a:p>
          <a:p>
            <a:pPr indent="0" lvl="0" marL="0" marR="0" rtl="0" algn="l">
              <a:lnSpc>
                <a:spcPct val="100000"/>
              </a:lnSpc>
              <a:spcBef>
                <a:spcPts val="1000"/>
              </a:spcBef>
              <a:spcAft>
                <a:spcPts val="0"/>
              </a:spcAft>
              <a:buClr>
                <a:schemeClr val="lt1"/>
              </a:buClr>
              <a:buSzPct val="25000"/>
              <a:buFont typeface="Arial"/>
              <a:buNone/>
            </a:pPr>
            <a:r>
              <a:rPr b="1" i="0" lang="en-US" sz="4805" u="none" cap="none" strike="noStrike">
                <a:solidFill>
                  <a:schemeClr val="lt1"/>
                </a:solidFill>
                <a:latin typeface="Calibri"/>
                <a:ea typeface="Calibri"/>
                <a:cs typeface="Calibri"/>
                <a:sym typeface="Calibri"/>
              </a:rPr>
              <a:t>		The Son of God will grant them</a:t>
            </a:r>
          </a:p>
          <a:p>
            <a:pPr indent="0" lvl="0" marL="0" marR="0" rtl="0" algn="l">
              <a:lnSpc>
                <a:spcPct val="100000"/>
              </a:lnSpc>
              <a:spcBef>
                <a:spcPts val="1000"/>
              </a:spcBef>
              <a:spcAft>
                <a:spcPts val="0"/>
              </a:spcAft>
              <a:buClr>
                <a:schemeClr val="lt1"/>
              </a:buClr>
              <a:buSzPct val="25000"/>
              <a:buFont typeface="Arial"/>
              <a:buNone/>
            </a:pPr>
            <a:r>
              <a:rPr b="1" i="0" lang="en-US" sz="4805" u="none" cap="none" strike="noStrike">
                <a:solidFill>
                  <a:schemeClr val="lt1"/>
                </a:solidFill>
                <a:latin typeface="Calibri"/>
                <a:ea typeface="Calibri"/>
                <a:cs typeface="Calibri"/>
                <a:sym typeface="Calibri"/>
              </a:rPr>
              <a:t>Comfort along with the just</a:t>
            </a:r>
          </a:p>
          <a:p>
            <a:pPr indent="0" lvl="0" marL="0" marR="0" rtl="0" algn="l">
              <a:lnSpc>
                <a:spcPct val="100000"/>
              </a:lnSpc>
              <a:spcBef>
                <a:spcPts val="1000"/>
              </a:spcBef>
              <a:spcAft>
                <a:spcPts val="0"/>
              </a:spcAft>
              <a:buClr>
                <a:schemeClr val="lt1"/>
              </a:buClr>
              <a:buSzPct val="25000"/>
              <a:buFont typeface="Arial"/>
              <a:buNone/>
            </a:pPr>
            <a:r>
              <a:rPr b="1" i="0" lang="en-US" sz="4805" u="none" cap="none" strike="noStrike">
                <a:solidFill>
                  <a:schemeClr val="lt1"/>
                </a:solidFill>
                <a:latin typeface="Calibri"/>
                <a:ea typeface="Calibri"/>
                <a:cs typeface="Calibri"/>
                <a:sym typeface="Calibri"/>
              </a:rPr>
              <a:t>And the righteous in heaven</a:t>
            </a:r>
          </a:p>
          <a:p>
            <a:pPr indent="0" lvl="0" marL="0" marR="0" rtl="0" algn="l">
              <a:lnSpc>
                <a:spcPct val="100000"/>
              </a:lnSpc>
              <a:spcBef>
                <a:spcPts val="1000"/>
              </a:spcBef>
              <a:spcAft>
                <a:spcPts val="0"/>
              </a:spcAft>
              <a:buClr>
                <a:schemeClr val="lt1"/>
              </a:buClr>
              <a:buSzPct val="25000"/>
              <a:buFont typeface="Arial"/>
              <a:buNone/>
            </a:pPr>
            <a:r>
              <a:t/>
            </a:r>
            <a:endParaRPr b="1" i="1" sz="1627"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rPr b="1" i="1" lang="en-US" sz="4185" u="none" cap="none" strike="noStrike">
                <a:solidFill>
                  <a:schemeClr val="lt1"/>
                </a:solidFill>
                <a:latin typeface="Calibri"/>
                <a:ea typeface="Calibri"/>
                <a:cs typeface="Calibri"/>
                <a:sym typeface="Calibri"/>
              </a:rPr>
              <a:t>Moriyo / Lord have mercy upon us and help us.</a:t>
            </a:r>
          </a:p>
        </p:txBody>
      </p:sp>
    </p:spTree>
  </p:cSld>
  <p:clrMapOvr>
    <a:masterClrMapping/>
  </p:clrMapOvr>
</p:sld>
</file>

<file path=ppt/slides/slide1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86" name="Shape 686"/>
        <p:cNvGrpSpPr/>
        <p:nvPr/>
      </p:nvGrpSpPr>
      <p:grpSpPr>
        <a:xfrm>
          <a:off x="0" y="0"/>
          <a:ext cx="0" cy="0"/>
          <a:chOff x="0" y="0"/>
          <a:chExt cx="0" cy="0"/>
        </a:xfrm>
      </p:grpSpPr>
      <p:sp>
        <p:nvSpPr>
          <p:cNvPr id="687" name="Shape 687"/>
          <p:cNvSpPr txBox="1"/>
          <p:nvPr>
            <p:ph idx="1" type="body"/>
          </p:nvPr>
        </p:nvSpPr>
        <p:spPr>
          <a:xfrm>
            <a:off x="228600" y="1349829"/>
            <a:ext cx="11598110" cy="5326741"/>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1. Son, who raised and delivered Your Church from er`ror</a:t>
            </a:r>
          </a:p>
          <a:p>
            <a:pPr indent="0" lvl="0" marL="0" marR="0" rtl="0" algn="l">
              <a:lnSpc>
                <a:spcPct val="100000"/>
              </a:lnSpc>
              <a:spcBef>
                <a:spcPts val="1000"/>
              </a:spcBef>
              <a:buClr>
                <a:schemeClr val="lt1"/>
              </a:buClr>
              <a:buSzPct val="25000"/>
              <a:buFont typeface="Arial"/>
              <a:buNone/>
            </a:pPr>
            <a:r>
              <a:rPr b="1" i="0" lang="en-US" sz="6000" u="none" cap="none" strike="noStrike">
                <a:solidFill>
                  <a:schemeClr val="lt1"/>
                </a:solidFill>
                <a:latin typeface="Calibri"/>
                <a:ea typeface="Calibri"/>
                <a:cs typeface="Calibri"/>
                <a:sym typeface="Calibri"/>
              </a:rPr>
              <a:t>Grant her Your peace by Your bless`ed resurrection</a:t>
            </a:r>
          </a:p>
        </p:txBody>
      </p:sp>
      <p:sp>
        <p:nvSpPr>
          <p:cNvPr id="688" name="Shape 688"/>
          <p:cNvSpPr txBox="1"/>
          <p:nvPr>
            <p:ph type="title"/>
          </p:nvPr>
        </p:nvSpPr>
        <p:spPr>
          <a:xfrm>
            <a:off x="393700" y="161925"/>
            <a:ext cx="11636210"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200" u="sng" cap="none" strike="noStrike">
                <a:solidFill>
                  <a:schemeClr val="lt1"/>
                </a:solidFill>
                <a:latin typeface="Calibri"/>
                <a:ea typeface="Calibri"/>
                <a:cs typeface="Calibri"/>
                <a:sym typeface="Calibri"/>
              </a:rPr>
              <a:t>Bo’utho of Mor Jacob (Udhanathaal than sabhaye veendonaam puthra…)</a:t>
            </a:r>
          </a:p>
        </p:txBody>
      </p:sp>
    </p:spTree>
  </p:cSld>
  <p:clrMapOvr>
    <a:masterClrMapping/>
  </p:clrMapOvr>
</p:sld>
</file>

<file path=ppt/slides/slide1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92" name="Shape 692"/>
        <p:cNvGrpSpPr/>
        <p:nvPr/>
      </p:nvGrpSpPr>
      <p:grpSpPr>
        <a:xfrm>
          <a:off x="0" y="0"/>
          <a:ext cx="0" cy="0"/>
          <a:chOff x="0" y="0"/>
          <a:chExt cx="0" cy="0"/>
        </a:xfrm>
      </p:grpSpPr>
      <p:sp>
        <p:nvSpPr>
          <p:cNvPr id="693" name="Shape 693"/>
          <p:cNvSpPr txBox="1"/>
          <p:nvPr>
            <p:ph idx="1" type="body"/>
          </p:nvPr>
        </p:nvSpPr>
        <p:spPr>
          <a:xfrm>
            <a:off x="228600" y="261258"/>
            <a:ext cx="11598110" cy="6415313"/>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2. When the hero slept on the Cross and trampled death</a:t>
            </a:r>
          </a:p>
          <a:p>
            <a:pPr indent="0" lvl="0" marL="0" marR="0" rtl="0" algn="l">
              <a:lnSpc>
                <a:spcPct val="100000"/>
              </a:lnSpc>
              <a:spcBef>
                <a:spcPts val="100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After three days, His sleep left and He rose strengthened</a:t>
            </a:r>
          </a:p>
        </p:txBody>
      </p:sp>
      <p:sp>
        <p:nvSpPr>
          <p:cNvPr id="694" name="Shape 694"/>
          <p:cNvSpPr txBox="1"/>
          <p:nvPr>
            <p:ph type="title"/>
          </p:nvPr>
        </p:nvSpPr>
        <p:spPr>
          <a:xfrm>
            <a:off x="838200" y="365125"/>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t/>
            </a:r>
            <a:endParaRPr b="0" i="0" sz="4400" u="none" cap="none" strike="noStrike">
              <a:solidFill>
                <a:schemeClr val="lt1"/>
              </a:solidFill>
              <a:latin typeface="Calibri"/>
              <a:ea typeface="Calibri"/>
              <a:cs typeface="Calibri"/>
              <a:sym typeface="Calibri"/>
            </a:endParaRPr>
          </a:p>
        </p:txBody>
      </p:sp>
    </p:spTree>
  </p:cSld>
  <p:clrMapOvr>
    <a:masterClrMapping/>
  </p:clrMapOvr>
</p:sld>
</file>

<file path=ppt/slides/slide1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98" name="Shape 698"/>
        <p:cNvGrpSpPr/>
        <p:nvPr/>
      </p:nvGrpSpPr>
      <p:grpSpPr>
        <a:xfrm>
          <a:off x="0" y="0"/>
          <a:ext cx="0" cy="0"/>
          <a:chOff x="0" y="0"/>
          <a:chExt cx="0" cy="0"/>
        </a:xfrm>
      </p:grpSpPr>
      <p:sp>
        <p:nvSpPr>
          <p:cNvPr id="699" name="Shape 699"/>
          <p:cNvSpPr txBox="1"/>
          <p:nvPr>
            <p:ph idx="1" type="body"/>
          </p:nvPr>
        </p:nvSpPr>
        <p:spPr>
          <a:xfrm>
            <a:off x="253312" y="362857"/>
            <a:ext cx="11598110" cy="61976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3. While He slept for three days His burden was lightened</a:t>
            </a:r>
          </a:p>
          <a:p>
            <a:pPr indent="0" lvl="0" marL="0" marR="0" rtl="0" algn="l">
              <a:lnSpc>
                <a:spcPct val="100000"/>
              </a:lnSpc>
              <a:spcBef>
                <a:spcPts val="1000"/>
              </a:spcBef>
              <a:buClr>
                <a:schemeClr val="lt1"/>
              </a:buClr>
              <a:buSzPct val="25000"/>
              <a:buFont typeface="Arial"/>
              <a:buNone/>
            </a:pPr>
            <a:r>
              <a:rPr b="1" i="0" lang="en-US" sz="6000" u="none" cap="none" strike="noStrike">
                <a:solidFill>
                  <a:schemeClr val="lt1"/>
                </a:solidFill>
                <a:latin typeface="Calibri"/>
                <a:ea typeface="Calibri"/>
                <a:cs typeface="Calibri"/>
                <a:sym typeface="Calibri"/>
              </a:rPr>
              <a:t>From His labor He awoke without corruption</a:t>
            </a:r>
          </a:p>
        </p:txBody>
      </p:sp>
    </p:spTree>
  </p:cSld>
  <p:clrMapOvr>
    <a:masterClrMapping/>
  </p:clrMapOvr>
</p:sld>
</file>

<file path=ppt/slides/slide1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03" name="Shape 703"/>
        <p:cNvGrpSpPr/>
        <p:nvPr/>
      </p:nvGrpSpPr>
      <p:grpSpPr>
        <a:xfrm>
          <a:off x="0" y="0"/>
          <a:ext cx="0" cy="0"/>
          <a:chOff x="0" y="0"/>
          <a:chExt cx="0" cy="0"/>
        </a:xfrm>
      </p:grpSpPr>
      <p:sp>
        <p:nvSpPr>
          <p:cNvPr id="704" name="Shape 704"/>
          <p:cNvSpPr txBox="1"/>
          <p:nvPr>
            <p:ph idx="1" type="body"/>
          </p:nvPr>
        </p:nvSpPr>
        <p:spPr>
          <a:xfrm>
            <a:off x="253312" y="362857"/>
            <a:ext cx="11598110" cy="61976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4. When He came forth, His forefather, David saw Him</a:t>
            </a:r>
          </a:p>
          <a:p>
            <a:pPr indent="0" lvl="0" marL="0" marR="0" rtl="0" algn="l">
              <a:lnSpc>
                <a:spcPct val="100000"/>
              </a:lnSpc>
              <a:spcBef>
                <a:spcPts val="100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And touched the strings of his harp to sing prophecy:</a:t>
            </a:r>
          </a:p>
        </p:txBody>
      </p:sp>
    </p:spTree>
  </p:cSld>
  <p:clrMapOvr>
    <a:masterClrMapping/>
  </p:clrMapOvr>
</p:sld>
</file>

<file path=ppt/slides/slide1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08" name="Shape 708"/>
        <p:cNvGrpSpPr/>
        <p:nvPr/>
      </p:nvGrpSpPr>
      <p:grpSpPr>
        <a:xfrm>
          <a:off x="0" y="0"/>
          <a:ext cx="0" cy="0"/>
          <a:chOff x="0" y="0"/>
          <a:chExt cx="0" cy="0"/>
        </a:xfrm>
      </p:grpSpPr>
      <p:sp>
        <p:nvSpPr>
          <p:cNvPr id="709" name="Shape 709"/>
          <p:cNvSpPr txBox="1"/>
          <p:nvPr>
            <p:ph idx="1" type="body"/>
          </p:nvPr>
        </p:nvSpPr>
        <p:spPr>
          <a:xfrm>
            <a:off x="236837" y="377369"/>
            <a:ext cx="11598110" cy="6110514"/>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5. “He awoke like a war</a:t>
            </a:r>
            <a:r>
              <a:rPr b="1" i="1" lang="en-US" sz="6000" u="none" cap="none" strike="noStrike">
                <a:solidFill>
                  <a:schemeClr val="lt1"/>
                </a:solidFill>
                <a:latin typeface="Calibri"/>
                <a:ea typeface="Calibri"/>
                <a:cs typeface="Calibri"/>
                <a:sym typeface="Calibri"/>
              </a:rPr>
              <a:t>rior</a:t>
            </a:r>
            <a:r>
              <a:rPr b="1" i="0" lang="en-US" sz="6000" u="none" cap="none" strike="noStrike">
                <a:solidFill>
                  <a:schemeClr val="lt1"/>
                </a:solidFill>
                <a:latin typeface="Calibri"/>
                <a:ea typeface="Calibri"/>
                <a:cs typeface="Calibri"/>
                <a:sym typeface="Calibri"/>
              </a:rPr>
              <a:t> who shook off his wine</a:t>
            </a:r>
          </a:p>
          <a:p>
            <a:pPr indent="0" lvl="0" marL="0" marR="0" rtl="0" algn="l">
              <a:lnSpc>
                <a:spcPct val="100000"/>
              </a:lnSpc>
              <a:spcBef>
                <a:spcPts val="1000"/>
              </a:spcBef>
              <a:buClr>
                <a:schemeClr val="lt1"/>
              </a:buClr>
              <a:buSzPct val="25000"/>
              <a:buFont typeface="Arial"/>
              <a:buNone/>
            </a:pPr>
            <a:r>
              <a:rPr b="1" i="0" lang="en-US" sz="6000" u="none" cap="none" strike="noStrike">
                <a:solidFill>
                  <a:schemeClr val="lt1"/>
                </a:solidFill>
                <a:latin typeface="Calibri"/>
                <a:ea typeface="Calibri"/>
                <a:cs typeface="Calibri"/>
                <a:sym typeface="Calibri"/>
              </a:rPr>
              <a:t>and struck His foes and delivered His friends who mourned” (Ps. 78:65)</a:t>
            </a:r>
          </a:p>
        </p:txBody>
      </p:sp>
    </p:spTree>
  </p:cSld>
  <p:clrMapOvr>
    <a:masterClrMapping/>
  </p:clrMapOvr>
</p:sld>
</file>

<file path=ppt/slides/slide1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13" name="Shape 713"/>
        <p:cNvGrpSpPr/>
        <p:nvPr/>
      </p:nvGrpSpPr>
      <p:grpSpPr>
        <a:xfrm>
          <a:off x="0" y="0"/>
          <a:ext cx="0" cy="0"/>
          <a:chOff x="0" y="0"/>
          <a:chExt cx="0" cy="0"/>
        </a:xfrm>
      </p:grpSpPr>
      <p:sp>
        <p:nvSpPr>
          <p:cNvPr id="714" name="Shape 714"/>
          <p:cNvSpPr txBox="1"/>
          <p:nvPr>
            <p:ph idx="1" type="body"/>
          </p:nvPr>
        </p:nvSpPr>
        <p:spPr>
          <a:xfrm>
            <a:off x="236837" y="377369"/>
            <a:ext cx="11598110" cy="6110514"/>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6. Grant Your peace which reconciled both heaven and earth</a:t>
            </a:r>
          </a:p>
          <a:p>
            <a:pPr indent="0" lvl="0" marL="0" marR="0" rtl="0" algn="l">
              <a:lnSpc>
                <a:spcPct val="100000"/>
              </a:lnSpc>
              <a:spcBef>
                <a:spcPts val="100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To Your Church and keep her by Your resurrection</a:t>
            </a:r>
          </a:p>
        </p:txBody>
      </p:sp>
    </p:spTree>
  </p:cSld>
  <p:clrMapOvr>
    <a:masterClrMapping/>
  </p:clrMapOvr>
</p:sld>
</file>

<file path=ppt/slides/slide1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18" name="Shape 718"/>
        <p:cNvGrpSpPr/>
        <p:nvPr/>
      </p:nvGrpSpPr>
      <p:grpSpPr>
        <a:xfrm>
          <a:off x="0" y="0"/>
          <a:ext cx="0" cy="0"/>
          <a:chOff x="0" y="0"/>
          <a:chExt cx="0" cy="0"/>
        </a:xfrm>
      </p:grpSpPr>
      <p:sp>
        <p:nvSpPr>
          <p:cNvPr id="719" name="Shape 719"/>
          <p:cNvSpPr txBox="1"/>
          <p:nvPr>
            <p:ph idx="1" type="body"/>
          </p:nvPr>
        </p:nvSpPr>
        <p:spPr>
          <a:xfrm>
            <a:off x="228600" y="1651000"/>
            <a:ext cx="11598110" cy="47624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Holy art Thou, O God - Halleluiah</a:t>
            </a:r>
          </a:p>
          <a:p>
            <a:pPr indent="0" lvl="0" marL="0" marR="0" rtl="0" algn="l">
              <a:lnSpc>
                <a:spcPct val="10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Holy art Thou, Almighty, - Kurielaison</a:t>
            </a:r>
          </a:p>
          <a:p>
            <a:pPr indent="0" lvl="0" marL="0" marR="0" rtl="0" algn="l">
              <a:lnSpc>
                <a:spcPct val="100000"/>
              </a:lnSpc>
              <a:spcBef>
                <a:spcPts val="100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Holy art Thou, Immortal,</a:t>
            </a:r>
          </a:p>
          <a:p>
            <a:pPr indent="0" lvl="0" marL="0" marR="0" rtl="0" algn="l">
              <a:lnSpc>
                <a:spcPct val="100000"/>
              </a:lnSpc>
              <a:spcBef>
                <a:spcPts val="1000"/>
              </a:spcBef>
              <a:buClr>
                <a:schemeClr val="lt1"/>
              </a:buClr>
              <a:buSzPct val="25000"/>
              <a:buFont typeface="Arial"/>
              <a:buNone/>
            </a:pPr>
            <a:r>
              <a:rPr b="0" i="0" lang="en-US" sz="5400" u="none" cap="none" strike="noStrike">
                <a:solidFill>
                  <a:schemeClr val="lt1"/>
                </a:solidFill>
                <a:latin typeface="Calibri"/>
                <a:ea typeface="Calibri"/>
                <a:cs typeface="Calibri"/>
                <a:sym typeface="Calibri"/>
              </a:rPr>
              <a:t>†Save us Crucified One. </a:t>
            </a:r>
            <a:r>
              <a:rPr b="0" i="1" lang="en-US" sz="5400" u="none" cap="none" strike="noStrike">
                <a:solidFill>
                  <a:schemeClr val="lt1"/>
                </a:solidFill>
                <a:latin typeface="Calibri"/>
                <a:ea typeface="Calibri"/>
                <a:cs typeface="Calibri"/>
                <a:sym typeface="Calibri"/>
              </a:rPr>
              <a:t>(Repeat Thrice)</a:t>
            </a:r>
          </a:p>
        </p:txBody>
      </p:sp>
      <p:sp>
        <p:nvSpPr>
          <p:cNvPr id="720" name="Shape 720"/>
          <p:cNvSpPr txBox="1"/>
          <p:nvPr>
            <p:ph type="title"/>
          </p:nvPr>
        </p:nvSpPr>
        <p:spPr>
          <a:xfrm>
            <a:off x="393700" y="161925"/>
            <a:ext cx="11636210"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0" i="1" lang="en-US" sz="4000" u="none" cap="none" strike="noStrike">
                <a:solidFill>
                  <a:schemeClr val="lt1"/>
                </a:solidFill>
                <a:latin typeface="Calibri"/>
                <a:ea typeface="Calibri"/>
                <a:cs typeface="Calibri"/>
                <a:sym typeface="Calibri"/>
              </a:rPr>
              <a:t>(Trisagion Chanted to the Tone of the Day)</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4" name="Shape 154"/>
        <p:cNvGrpSpPr/>
        <p:nvPr/>
      </p:nvGrpSpPr>
      <p:grpSpPr>
        <a:xfrm>
          <a:off x="0" y="0"/>
          <a:ext cx="0" cy="0"/>
          <a:chOff x="0" y="0"/>
          <a:chExt cx="0" cy="0"/>
        </a:xfrm>
      </p:grpSpPr>
      <p:sp>
        <p:nvSpPr>
          <p:cNvPr id="155" name="Shape 155"/>
          <p:cNvSpPr txBox="1"/>
          <p:nvPr>
            <p:ph type="title"/>
          </p:nvPr>
        </p:nvSpPr>
        <p:spPr>
          <a:xfrm>
            <a:off x="383177" y="144364"/>
            <a:ext cx="10970621" cy="900664"/>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5400" u="sng" cap="none" strike="noStrike">
                <a:solidFill>
                  <a:schemeClr val="lt1"/>
                </a:solidFill>
                <a:latin typeface="Calibri"/>
                <a:ea typeface="Calibri"/>
                <a:cs typeface="Calibri"/>
                <a:sym typeface="Calibri"/>
              </a:rPr>
              <a:t>Psalm 51</a:t>
            </a:r>
          </a:p>
        </p:txBody>
      </p:sp>
      <p:sp>
        <p:nvSpPr>
          <p:cNvPr id="156" name="Shape 156"/>
          <p:cNvSpPr txBox="1"/>
          <p:nvPr>
            <p:ph idx="1" type="body"/>
          </p:nvPr>
        </p:nvSpPr>
        <p:spPr>
          <a:xfrm>
            <a:off x="304800" y="896983"/>
            <a:ext cx="11582400" cy="5695841"/>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4650" u="none" cap="none" strike="noStrike">
                <a:solidFill>
                  <a:schemeClr val="lt1"/>
                </a:solidFill>
                <a:latin typeface="Calibri"/>
                <a:ea typeface="Calibri"/>
                <a:cs typeface="Calibri"/>
                <a:sym typeface="Calibri"/>
              </a:rPr>
              <a:t>Have mercy upon me, O God,  in Your loving kindness; / in the abundance of Your mercy blot out my sin.</a:t>
            </a:r>
          </a:p>
          <a:p>
            <a:pPr indent="0" lvl="0" marL="0" marR="0" rtl="0" algn="l">
              <a:lnSpc>
                <a:spcPct val="100000"/>
              </a:lnSpc>
              <a:spcBef>
                <a:spcPts val="1000"/>
              </a:spcBef>
              <a:spcAft>
                <a:spcPts val="0"/>
              </a:spcAft>
              <a:buClr>
                <a:schemeClr val="lt1"/>
              </a:buClr>
              <a:buSzPct val="25000"/>
              <a:buFont typeface="Arial"/>
              <a:buNone/>
            </a:pPr>
            <a:r>
              <a:t/>
            </a:r>
            <a:endParaRPr b="1" i="0" sz="1550"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rPr b="0" i="0" lang="en-US" sz="4650" u="none" cap="none" strike="noStrike">
                <a:solidFill>
                  <a:schemeClr val="lt1"/>
                </a:solidFill>
                <a:latin typeface="Calibri"/>
                <a:ea typeface="Calibri"/>
                <a:cs typeface="Calibri"/>
                <a:sym typeface="Calibri"/>
              </a:rPr>
              <a:t>Wash me thoroughly from my guilt and cleanse me from my sin./  For I acknowledge my fault and my sins are before me always.</a:t>
            </a:r>
          </a:p>
        </p:txBody>
      </p:sp>
    </p:spTree>
  </p:cSld>
  <p:clrMapOvr>
    <a:masterClrMapping/>
  </p:clrMapOvr>
</p:sld>
</file>

<file path=ppt/slides/slide1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24" name="Shape 724"/>
        <p:cNvGrpSpPr/>
        <p:nvPr/>
      </p:nvGrpSpPr>
      <p:grpSpPr>
        <a:xfrm>
          <a:off x="0" y="0"/>
          <a:ext cx="0" cy="0"/>
          <a:chOff x="0" y="0"/>
          <a:chExt cx="0" cy="0"/>
        </a:xfrm>
      </p:grpSpPr>
      <p:sp>
        <p:nvSpPr>
          <p:cNvPr id="725" name="Shape 725"/>
          <p:cNvSpPr txBox="1"/>
          <p:nvPr>
            <p:ph idx="1" type="body"/>
          </p:nvPr>
        </p:nvSpPr>
        <p:spPr>
          <a:xfrm>
            <a:off x="159656" y="161923"/>
            <a:ext cx="11907156" cy="5948588"/>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Lord, have mercy upon us, - Halleluiah</a:t>
            </a:r>
          </a:p>
          <a:p>
            <a:pPr indent="0" lvl="0" marL="0" marR="0" rtl="0" algn="l">
              <a:lnSpc>
                <a:spcPct val="10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Lord be kind and have mercy, - Kurielaison</a:t>
            </a:r>
          </a:p>
          <a:p>
            <a:pPr indent="0" lvl="0" marL="0" marR="0" rtl="0" algn="l">
              <a:lnSpc>
                <a:spcPct val="10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Lord, accept our service and our prayers</a:t>
            </a:r>
          </a:p>
          <a:p>
            <a:pPr indent="0" lvl="0" marL="0" marR="0" rtl="0" algn="l">
              <a:lnSpc>
                <a:spcPct val="100000"/>
              </a:lnSpc>
              <a:spcBef>
                <a:spcPts val="1000"/>
              </a:spcBef>
              <a:buClr>
                <a:schemeClr val="lt1"/>
              </a:buClr>
              <a:buSzPct val="25000"/>
              <a:buFont typeface="Arial"/>
              <a:buNone/>
            </a:pPr>
            <a:r>
              <a:rPr b="0" i="0" lang="en-US" sz="5400" u="none" cap="none" strike="noStrike">
                <a:solidFill>
                  <a:schemeClr val="lt1"/>
                </a:solidFill>
                <a:latin typeface="Calibri"/>
                <a:ea typeface="Calibri"/>
                <a:cs typeface="Calibri"/>
                <a:sym typeface="Calibri"/>
              </a:rPr>
              <a:t>Have mercy on us.</a:t>
            </a:r>
          </a:p>
        </p:txBody>
      </p:sp>
    </p:spTree>
  </p:cSld>
  <p:clrMapOvr>
    <a:masterClrMapping/>
  </p:clrMapOvr>
</p:sld>
</file>

<file path=ppt/slides/slide1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29" name="Shape 729"/>
        <p:cNvGrpSpPr/>
        <p:nvPr/>
      </p:nvGrpSpPr>
      <p:grpSpPr>
        <a:xfrm>
          <a:off x="0" y="0"/>
          <a:ext cx="0" cy="0"/>
          <a:chOff x="0" y="0"/>
          <a:chExt cx="0" cy="0"/>
        </a:xfrm>
      </p:grpSpPr>
      <p:sp>
        <p:nvSpPr>
          <p:cNvPr id="730" name="Shape 730"/>
          <p:cNvSpPr txBox="1"/>
          <p:nvPr>
            <p:ph idx="1" type="body"/>
          </p:nvPr>
        </p:nvSpPr>
        <p:spPr>
          <a:xfrm>
            <a:off x="187409" y="283516"/>
            <a:ext cx="11598110" cy="5790711"/>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Glory </a:t>
            </a:r>
            <a:r>
              <a:rPr lang="en-US" sz="6000"/>
              <a:t>be </a:t>
            </a:r>
            <a:r>
              <a:rPr b="0" i="0" lang="en-US" sz="6000" u="none" cap="none" strike="noStrike">
                <a:solidFill>
                  <a:schemeClr val="lt1"/>
                </a:solidFill>
                <a:latin typeface="Calibri"/>
                <a:ea typeface="Calibri"/>
                <a:cs typeface="Calibri"/>
                <a:sym typeface="Calibri"/>
              </a:rPr>
              <a:t>to </a:t>
            </a:r>
            <a:r>
              <a:rPr lang="en-US" sz="6000"/>
              <a:t>Thee</a:t>
            </a:r>
            <a:r>
              <a:rPr b="0" i="0" lang="en-US" sz="6000" u="none" cap="none" strike="noStrike">
                <a:solidFill>
                  <a:schemeClr val="lt1"/>
                </a:solidFill>
                <a:latin typeface="Calibri"/>
                <a:ea typeface="Calibri"/>
                <a:cs typeface="Calibri"/>
                <a:sym typeface="Calibri"/>
              </a:rPr>
              <a:t>, O God! - Halleluiah</a:t>
            </a:r>
          </a:p>
          <a:p>
            <a:pPr indent="0" lvl="0" marL="0" marR="0" rtl="0" algn="l">
              <a:lnSpc>
                <a:spcPct val="100000"/>
              </a:lnSpc>
              <a:spcBef>
                <a:spcPts val="100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Glory to </a:t>
            </a:r>
            <a:r>
              <a:rPr lang="en-US" sz="6000"/>
              <a:t>Thee</a:t>
            </a:r>
            <a:r>
              <a:rPr b="0" i="0" lang="en-US" sz="6000" u="none" cap="none" strike="noStrike">
                <a:solidFill>
                  <a:schemeClr val="lt1"/>
                </a:solidFill>
                <a:latin typeface="Calibri"/>
                <a:ea typeface="Calibri"/>
                <a:cs typeface="Calibri"/>
                <a:sym typeface="Calibri"/>
              </a:rPr>
              <a:t>, Creator, - Kurielaison</a:t>
            </a:r>
          </a:p>
          <a:p>
            <a:pPr indent="0" lvl="0" marL="0" marR="0" rtl="0" algn="l">
              <a:lnSpc>
                <a:spcPct val="100000"/>
              </a:lnSpc>
              <a:spcBef>
                <a:spcPts val="100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Glory to </a:t>
            </a:r>
            <a:r>
              <a:rPr lang="en-US" sz="6000"/>
              <a:t>Thee</a:t>
            </a:r>
            <a:r>
              <a:rPr b="0" i="0" lang="en-US" sz="6000" u="none" cap="none" strike="noStrike">
                <a:solidFill>
                  <a:schemeClr val="lt1"/>
                </a:solidFill>
                <a:latin typeface="Calibri"/>
                <a:ea typeface="Calibri"/>
                <a:cs typeface="Calibri"/>
                <a:sym typeface="Calibri"/>
              </a:rPr>
              <a:t>, Christ the King,</a:t>
            </a:r>
          </a:p>
          <a:p>
            <a:pPr indent="0" lvl="0" marL="0" marR="0" rtl="0" algn="l">
              <a:lnSpc>
                <a:spcPct val="100000"/>
              </a:lnSpc>
              <a:spcBef>
                <a:spcPts val="100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Who pities His sinful servants.</a:t>
            </a:r>
            <a:r>
              <a:rPr i="1" lang="en-US" sz="6000"/>
              <a:t> </a:t>
            </a:r>
            <a:r>
              <a:rPr b="0" i="1" lang="en-US" sz="4800" u="none" cap="none" strike="noStrike">
                <a:solidFill>
                  <a:schemeClr val="lt1"/>
                </a:solidFill>
                <a:latin typeface="Calibri"/>
                <a:ea typeface="Calibri"/>
                <a:cs typeface="Calibri"/>
                <a:sym typeface="Calibri"/>
              </a:rPr>
              <a:t>Barekmor</a:t>
            </a:r>
          </a:p>
        </p:txBody>
      </p:sp>
    </p:spTree>
  </p:cSld>
  <p:clrMapOvr>
    <a:masterClrMapping/>
  </p:clrMapOvr>
</p:sld>
</file>

<file path=ppt/slides/slide1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34" name="Shape 734"/>
        <p:cNvGrpSpPr/>
        <p:nvPr/>
      </p:nvGrpSpPr>
      <p:grpSpPr>
        <a:xfrm>
          <a:off x="0" y="0"/>
          <a:ext cx="0" cy="0"/>
          <a:chOff x="0" y="0"/>
          <a:chExt cx="0" cy="0"/>
        </a:xfrm>
      </p:grpSpPr>
      <p:sp>
        <p:nvSpPr>
          <p:cNvPr id="735" name="Shape 735"/>
          <p:cNvSpPr txBox="1"/>
          <p:nvPr>
            <p:ph idx="1" type="body"/>
          </p:nvPr>
        </p:nvSpPr>
        <p:spPr>
          <a:xfrm>
            <a:off x="289087" y="226241"/>
            <a:ext cx="11613822" cy="6261644"/>
          </a:xfrm>
          <a:prstGeom prst="rect">
            <a:avLst/>
          </a:prstGeom>
          <a:noFill/>
          <a:ln>
            <a:noFill/>
          </a:ln>
        </p:spPr>
        <p:txBody>
          <a:bodyPr anchorCtr="0" anchor="t" bIns="45700" lIns="91425" rIns="91425" tIns="45700">
            <a:noAutofit/>
          </a:bodyPr>
          <a:lstStyle/>
          <a:p>
            <a:pPr indent="0" lvl="0" marL="0" marR="0" rtl="0" algn="l">
              <a:lnSpc>
                <a:spcPct val="110000"/>
              </a:lnSpc>
              <a:spcBef>
                <a:spcPts val="0"/>
              </a:spcBef>
              <a:buClr>
                <a:schemeClr val="lt1"/>
              </a:buClr>
              <a:buSzPct val="25000"/>
              <a:buFont typeface="Arial"/>
              <a:buNone/>
            </a:pPr>
            <a:r>
              <a:rPr b="0" i="0" lang="en-US" sz="4420" u="none" cap="none" strike="noStrike">
                <a:solidFill>
                  <a:schemeClr val="lt1"/>
                </a:solidFill>
                <a:latin typeface="Calibri"/>
                <a:ea typeface="Calibri"/>
                <a:cs typeface="Calibri"/>
                <a:sym typeface="Calibri"/>
              </a:rPr>
              <a:t>Our Father, who art in heaven, Hallowed be Thy name. Thy kingdom come, Thy will be done on earth as it is in heaven. Give us this day, our daily bread and forgive us our debts and sins as we also have forgiven our debtors. Lead us not into temptation, but deliver us from the evil one. † For Thine is the kingdom, the power and the glory, forever and ever. Amin.</a:t>
            </a:r>
          </a:p>
        </p:txBody>
      </p:sp>
    </p:spTree>
  </p:cSld>
  <p:clrMapOvr>
    <a:masterClrMapping/>
  </p:clrMapOvr>
</p:sld>
</file>

<file path=ppt/slides/slide1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39" name="Shape 739"/>
        <p:cNvGrpSpPr/>
        <p:nvPr/>
      </p:nvGrpSpPr>
      <p:grpSpPr>
        <a:xfrm>
          <a:off x="0" y="0"/>
          <a:ext cx="0" cy="0"/>
          <a:chOff x="0" y="0"/>
          <a:chExt cx="0" cy="0"/>
        </a:xfrm>
      </p:grpSpPr>
      <p:sp>
        <p:nvSpPr>
          <p:cNvPr id="740" name="Shape 740"/>
          <p:cNvSpPr txBox="1"/>
          <p:nvPr>
            <p:ph idx="1" type="body"/>
          </p:nvPr>
        </p:nvSpPr>
        <p:spPr>
          <a:xfrm>
            <a:off x="289087" y="226242"/>
            <a:ext cx="11613822" cy="6305186"/>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buClr>
                <a:schemeClr val="lt1"/>
              </a:buClr>
              <a:buSzPct val="25000"/>
              <a:buFont typeface="Arial"/>
              <a:buNone/>
            </a:pPr>
            <a:r>
              <a:rPr b="0" i="0" lang="en-US" sz="5200" u="none" cap="none" strike="noStrike">
                <a:solidFill>
                  <a:schemeClr val="lt1"/>
                </a:solidFill>
                <a:latin typeface="Calibri"/>
                <a:ea typeface="Calibri"/>
                <a:cs typeface="Calibri"/>
                <a:sym typeface="Calibri"/>
              </a:rPr>
              <a:t>Peace be with You, Mary, full of grace, / our Lord is with you. Blessed are you among women,/ and blessed is the fruit of your womb, our Lord Jesus, Christ./ O, Virgin Saint Mary, Mother of God,/ pray for us sinners, / now and at all times, and at the hour of our death. Amin.</a:t>
            </a:r>
          </a:p>
        </p:txBody>
      </p:sp>
    </p:spTree>
  </p:cSld>
  <p:clrMapOvr>
    <a:masterClrMapping/>
  </p:clrMapOvr>
</p:sld>
</file>

<file path=ppt/slides/slide1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44" name="Shape 744"/>
        <p:cNvGrpSpPr/>
        <p:nvPr/>
      </p:nvGrpSpPr>
      <p:grpSpPr>
        <a:xfrm>
          <a:off x="0" y="0"/>
          <a:ext cx="0" cy="0"/>
          <a:chOff x="0" y="0"/>
          <a:chExt cx="0" cy="0"/>
        </a:xfrm>
      </p:grpSpPr>
      <p:sp>
        <p:nvSpPr>
          <p:cNvPr id="745" name="Shape 745"/>
          <p:cNvSpPr txBox="1"/>
          <p:nvPr>
            <p:ph idx="1" type="body"/>
          </p:nvPr>
        </p:nvSpPr>
        <p:spPr>
          <a:xfrm>
            <a:off x="228600" y="1407433"/>
            <a:ext cx="11598110" cy="47624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buClr>
                <a:schemeClr val="lt1"/>
              </a:buClr>
              <a:buSzPct val="25000"/>
              <a:buFont typeface="Arial"/>
              <a:buNone/>
            </a:pPr>
            <a:r>
              <a:t/>
            </a:r>
            <a:endParaRPr b="0" i="0" sz="3600" u="none" cap="none" strike="noStrike">
              <a:solidFill>
                <a:schemeClr val="lt1"/>
              </a:solidFill>
              <a:latin typeface="Calibri"/>
              <a:ea typeface="Calibri"/>
              <a:cs typeface="Calibri"/>
              <a:sym typeface="Calibri"/>
            </a:endParaRPr>
          </a:p>
        </p:txBody>
      </p:sp>
      <p:sp>
        <p:nvSpPr>
          <p:cNvPr id="746" name="Shape 746"/>
          <p:cNvSpPr txBox="1"/>
          <p:nvPr>
            <p:ph type="title"/>
          </p:nvPr>
        </p:nvSpPr>
        <p:spPr>
          <a:xfrm>
            <a:off x="393700" y="161925"/>
            <a:ext cx="11636210" cy="1325562"/>
          </a:xfrm>
          <a:prstGeom prst="rect">
            <a:avLst/>
          </a:prstGeom>
          <a:noFill/>
          <a:ln>
            <a:noFill/>
          </a:ln>
        </p:spPr>
        <p:txBody>
          <a:bodyPr anchorCtr="0" anchor="ctr" bIns="45700" lIns="91425" rIns="91425" tIns="45700">
            <a:noAutofit/>
          </a:bodyPr>
          <a:lstStyle/>
          <a:p>
            <a:pPr indent="0" lvl="0" marL="0" marR="0" rtl="0" algn="ctr">
              <a:lnSpc>
                <a:spcPct val="90000"/>
              </a:lnSpc>
              <a:spcBef>
                <a:spcPts val="0"/>
              </a:spcBef>
              <a:buClr>
                <a:schemeClr val="lt1"/>
              </a:buClr>
              <a:buSzPct val="25000"/>
              <a:buFont typeface="Calibri"/>
              <a:buNone/>
            </a:pPr>
            <a:r>
              <a:rPr b="1" i="0" lang="en-US" sz="4000" u="sng" cap="none" strike="noStrike">
                <a:solidFill>
                  <a:schemeClr val="lt1"/>
                </a:solidFill>
                <a:latin typeface="Calibri"/>
                <a:ea typeface="Calibri"/>
                <a:cs typeface="Calibri"/>
                <a:sym typeface="Calibri"/>
              </a:rPr>
              <a:t>THIRD HOUR of QYOMTHO</a:t>
            </a:r>
          </a:p>
        </p:txBody>
      </p:sp>
    </p:spTree>
  </p:cSld>
  <p:clrMapOvr>
    <a:masterClrMapping/>
  </p:clrMapOvr>
</p:sld>
</file>

<file path=ppt/slides/slide1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50" name="Shape 750"/>
        <p:cNvGrpSpPr/>
        <p:nvPr/>
      </p:nvGrpSpPr>
      <p:grpSpPr>
        <a:xfrm>
          <a:off x="0" y="0"/>
          <a:ext cx="0" cy="0"/>
          <a:chOff x="0" y="0"/>
          <a:chExt cx="0" cy="0"/>
        </a:xfrm>
      </p:grpSpPr>
      <p:sp>
        <p:nvSpPr>
          <p:cNvPr id="751" name="Shape 751"/>
          <p:cNvSpPr txBox="1"/>
          <p:nvPr>
            <p:ph idx="1" type="body"/>
          </p:nvPr>
        </p:nvSpPr>
        <p:spPr>
          <a:xfrm>
            <a:off x="228600" y="870857"/>
            <a:ext cx="11598110" cy="5834743"/>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3700" u="none" cap="none" strike="noStrike">
                <a:solidFill>
                  <a:schemeClr val="lt1"/>
                </a:solidFill>
                <a:latin typeface="Calibri"/>
                <a:ea typeface="Calibri"/>
                <a:cs typeface="Calibri"/>
                <a:sym typeface="Calibri"/>
              </a:rPr>
              <a:t>1. O Lord our Lord –</a:t>
            </a:r>
          </a:p>
          <a:p>
            <a:pPr indent="0" lvl="0" marL="0" marR="0" rtl="0" algn="l">
              <a:lnSpc>
                <a:spcPct val="100000"/>
              </a:lnSpc>
              <a:spcBef>
                <a:spcPts val="1000"/>
              </a:spcBef>
              <a:spcAft>
                <a:spcPts val="0"/>
              </a:spcAft>
              <a:buClr>
                <a:schemeClr val="lt1"/>
              </a:buClr>
              <a:buSzPct val="25000"/>
              <a:buFont typeface="Arial"/>
              <a:buNone/>
            </a:pPr>
            <a:r>
              <a:rPr b="1" i="0" lang="en-US" sz="3700" u="none" cap="none" strike="noStrike">
                <a:solidFill>
                  <a:schemeClr val="lt1"/>
                </a:solidFill>
                <a:latin typeface="Calibri"/>
                <a:ea typeface="Calibri"/>
                <a:cs typeface="Calibri"/>
                <a:sym typeface="Calibri"/>
              </a:rPr>
              <a:t>When You rose up from the grave– Mary saw You- as the gard`e`ner</a:t>
            </a:r>
          </a:p>
          <a:p>
            <a:pPr indent="0" lvl="0" marL="0" marR="0" rtl="0" algn="l">
              <a:lnSpc>
                <a:spcPct val="100000"/>
              </a:lnSpc>
              <a:spcBef>
                <a:spcPts val="1000"/>
              </a:spcBef>
              <a:spcAft>
                <a:spcPts val="0"/>
              </a:spcAft>
              <a:buClr>
                <a:schemeClr val="lt1"/>
              </a:buClr>
              <a:buSzPct val="25000"/>
              <a:buFont typeface="Arial"/>
              <a:buNone/>
            </a:pPr>
            <a:r>
              <a:rPr b="1" i="0" lang="en-US" sz="3700" u="none" cap="none" strike="noStrike">
                <a:solidFill>
                  <a:schemeClr val="lt1"/>
                </a:solidFill>
                <a:latin typeface="Calibri"/>
                <a:ea typeface="Calibri"/>
                <a:cs typeface="Calibri"/>
                <a:sym typeface="Calibri"/>
              </a:rPr>
              <a:t>She said to You:</a:t>
            </a:r>
          </a:p>
          <a:p>
            <a:pPr indent="0" lvl="0" marL="0" marR="0" rtl="0" algn="l">
              <a:lnSpc>
                <a:spcPct val="100000"/>
              </a:lnSpc>
              <a:spcBef>
                <a:spcPts val="1000"/>
              </a:spcBef>
              <a:spcAft>
                <a:spcPts val="0"/>
              </a:spcAft>
              <a:buClr>
                <a:schemeClr val="lt1"/>
              </a:buClr>
              <a:buSzPct val="25000"/>
              <a:buFont typeface="Arial"/>
              <a:buNone/>
            </a:pPr>
            <a:r>
              <a:rPr b="1" i="0" lang="en-US" sz="3700" u="none" cap="none" strike="noStrike">
                <a:solidFill>
                  <a:schemeClr val="lt1"/>
                </a:solidFill>
                <a:latin typeface="Calibri"/>
                <a:ea typeface="Calibri"/>
                <a:cs typeface="Calibri"/>
                <a:sym typeface="Calibri"/>
              </a:rPr>
              <a:t>“If you have taken the Son tell me where to - that I might take Him.”</a:t>
            </a:r>
          </a:p>
          <a:p>
            <a:pPr indent="0" lvl="0" marL="0" marR="0" rtl="0" algn="l">
              <a:lnSpc>
                <a:spcPct val="100000"/>
              </a:lnSpc>
              <a:spcBef>
                <a:spcPts val="1000"/>
              </a:spcBef>
              <a:spcAft>
                <a:spcPts val="0"/>
              </a:spcAft>
              <a:buClr>
                <a:schemeClr val="lt1"/>
              </a:buClr>
              <a:buSzPct val="25000"/>
              <a:buFont typeface="Arial"/>
              <a:buNone/>
            </a:pPr>
            <a:r>
              <a:rPr b="1" i="0" lang="en-US" sz="3700" u="none" cap="none" strike="noStrike">
                <a:solidFill>
                  <a:schemeClr val="lt1"/>
                </a:solidFill>
                <a:latin typeface="Calibri"/>
                <a:ea typeface="Calibri"/>
                <a:cs typeface="Calibri"/>
                <a:sym typeface="Calibri"/>
              </a:rPr>
              <a:t>Then our Lord said:</a:t>
            </a:r>
          </a:p>
          <a:p>
            <a:pPr indent="0" lvl="0" marL="0" marR="0" rtl="0" algn="l">
              <a:lnSpc>
                <a:spcPct val="100000"/>
              </a:lnSpc>
              <a:spcBef>
                <a:spcPts val="1000"/>
              </a:spcBef>
              <a:buClr>
                <a:schemeClr val="lt1"/>
              </a:buClr>
              <a:buSzPct val="25000"/>
              <a:buFont typeface="Arial"/>
              <a:buNone/>
            </a:pPr>
            <a:r>
              <a:rPr b="1" i="0" lang="en-US" sz="3700" u="none" cap="none" strike="noStrike">
                <a:solidFill>
                  <a:schemeClr val="lt1"/>
                </a:solidFill>
                <a:latin typeface="Calibri"/>
                <a:ea typeface="Calibri"/>
                <a:cs typeface="Calibri"/>
                <a:sym typeface="Calibri"/>
              </a:rPr>
              <a:t>“I am He who has risen, go tell this news - to My disciples” </a:t>
            </a:r>
            <a:r>
              <a:rPr b="1" i="1" lang="en-US" sz="3700" u="none" cap="none" strike="noStrike">
                <a:solidFill>
                  <a:schemeClr val="lt1"/>
                </a:solidFill>
                <a:latin typeface="Calibri"/>
                <a:ea typeface="Calibri"/>
                <a:cs typeface="Calibri"/>
                <a:sym typeface="Calibri"/>
              </a:rPr>
              <a:t>Barekmor</a:t>
            </a:r>
          </a:p>
        </p:txBody>
      </p:sp>
      <p:sp>
        <p:nvSpPr>
          <p:cNvPr id="752" name="Shape 752"/>
          <p:cNvSpPr txBox="1"/>
          <p:nvPr>
            <p:ph type="title"/>
          </p:nvPr>
        </p:nvSpPr>
        <p:spPr>
          <a:xfrm>
            <a:off x="393700" y="161926"/>
            <a:ext cx="11636210" cy="592817"/>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2400" u="sng" cap="none" strike="noStrike">
                <a:solidFill>
                  <a:schemeClr val="lt1"/>
                </a:solidFill>
                <a:latin typeface="Calibri"/>
                <a:ea typeface="Calibri"/>
                <a:cs typeface="Calibri"/>
                <a:sym typeface="Calibri"/>
              </a:rPr>
              <a:t>QOLO (Moriyo Moran/Udayone naadha nee udhanam cheythapol thottakaran….)</a:t>
            </a:r>
          </a:p>
        </p:txBody>
      </p:sp>
    </p:spTree>
  </p:cSld>
  <p:clrMapOvr>
    <a:masterClrMapping/>
  </p:clrMapOvr>
</p:sld>
</file>

<file path=ppt/slides/slide1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56" name="Shape 756"/>
        <p:cNvGrpSpPr/>
        <p:nvPr/>
      </p:nvGrpSpPr>
      <p:grpSpPr>
        <a:xfrm>
          <a:off x="0" y="0"/>
          <a:ext cx="0" cy="0"/>
          <a:chOff x="0" y="0"/>
          <a:chExt cx="0" cy="0"/>
        </a:xfrm>
      </p:grpSpPr>
      <p:sp>
        <p:nvSpPr>
          <p:cNvPr id="757" name="Shape 757"/>
          <p:cNvSpPr txBox="1"/>
          <p:nvPr>
            <p:ph idx="1" type="body"/>
          </p:nvPr>
        </p:nvSpPr>
        <p:spPr>
          <a:xfrm>
            <a:off x="292100" y="152400"/>
            <a:ext cx="11610810" cy="64262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to the Father, Son, and Holy Spirit.</a:t>
            </a:r>
          </a:p>
          <a:p>
            <a:pPr indent="0" lvl="0" marL="0" marR="0" rtl="0" algn="l">
              <a:lnSpc>
                <a:spcPct val="10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10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1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62" name="Shape 762"/>
        <p:cNvGrpSpPr/>
        <p:nvPr/>
      </p:nvGrpSpPr>
      <p:grpSpPr>
        <a:xfrm>
          <a:off x="0" y="0"/>
          <a:ext cx="0" cy="0"/>
          <a:chOff x="0" y="0"/>
          <a:chExt cx="0" cy="0"/>
        </a:xfrm>
      </p:grpSpPr>
      <p:sp>
        <p:nvSpPr>
          <p:cNvPr id="763" name="Shape 763"/>
          <p:cNvSpPr txBox="1"/>
          <p:nvPr>
            <p:ph idx="1" type="body"/>
          </p:nvPr>
        </p:nvSpPr>
        <p:spPr>
          <a:xfrm>
            <a:off x="170934" y="250566"/>
            <a:ext cx="11803351" cy="6498576"/>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0" i="0" lang="en-US" sz="4185" u="none" cap="none" strike="noStrike">
                <a:solidFill>
                  <a:schemeClr val="lt1"/>
                </a:solidFill>
                <a:latin typeface="Calibri"/>
                <a:ea typeface="Calibri"/>
                <a:cs typeface="Calibri"/>
                <a:sym typeface="Calibri"/>
              </a:rPr>
              <a:t>2. On the first day</a:t>
            </a:r>
          </a:p>
          <a:p>
            <a:pPr indent="0" lvl="0" marL="0" marR="0" rtl="0" algn="l">
              <a:lnSpc>
                <a:spcPct val="100000"/>
              </a:lnSpc>
              <a:spcBef>
                <a:spcPts val="1000"/>
              </a:spcBef>
              <a:spcAft>
                <a:spcPts val="0"/>
              </a:spcAft>
              <a:buClr>
                <a:schemeClr val="lt1"/>
              </a:buClr>
              <a:buSzPct val="25000"/>
              <a:buFont typeface="Arial"/>
              <a:buNone/>
            </a:pPr>
            <a:r>
              <a:rPr b="0" i="0" lang="en-US" sz="4185" u="none" cap="none" strike="noStrike">
                <a:solidFill>
                  <a:schemeClr val="lt1"/>
                </a:solidFill>
                <a:latin typeface="Calibri"/>
                <a:ea typeface="Calibri"/>
                <a:cs typeface="Calibri"/>
                <a:sym typeface="Calibri"/>
              </a:rPr>
              <a:t>Which is the firstborn of days-Christ rose from death,-the firstborn of God</a:t>
            </a:r>
          </a:p>
          <a:p>
            <a:pPr indent="0" lvl="0" marL="0" marR="0" rtl="0" algn="l">
              <a:lnSpc>
                <a:spcPct val="100000"/>
              </a:lnSpc>
              <a:spcBef>
                <a:spcPts val="1000"/>
              </a:spcBef>
              <a:spcAft>
                <a:spcPts val="0"/>
              </a:spcAft>
              <a:buClr>
                <a:schemeClr val="lt1"/>
              </a:buClr>
              <a:buSzPct val="25000"/>
              <a:buFont typeface="Arial"/>
              <a:buNone/>
            </a:pPr>
            <a:r>
              <a:rPr b="0" i="0" lang="en-US" sz="4185" u="none" cap="none" strike="noStrike">
                <a:solidFill>
                  <a:schemeClr val="lt1"/>
                </a:solidFill>
                <a:latin typeface="Calibri"/>
                <a:ea typeface="Calibri"/>
                <a:cs typeface="Calibri"/>
                <a:sym typeface="Calibri"/>
              </a:rPr>
              <a:t>He raised with Him</a:t>
            </a:r>
          </a:p>
          <a:p>
            <a:pPr indent="0" lvl="0" marL="0" marR="0" rtl="0" algn="l">
              <a:lnSpc>
                <a:spcPct val="100000"/>
              </a:lnSpc>
              <a:spcBef>
                <a:spcPts val="1000"/>
              </a:spcBef>
              <a:spcAft>
                <a:spcPts val="0"/>
              </a:spcAft>
              <a:buClr>
                <a:schemeClr val="lt1"/>
              </a:buClr>
              <a:buSzPct val="25000"/>
              <a:buFont typeface="Arial"/>
              <a:buNone/>
            </a:pPr>
            <a:r>
              <a:rPr b="0" i="0" lang="en-US" sz="4185" u="none" cap="none" strike="noStrike">
                <a:solidFill>
                  <a:schemeClr val="lt1"/>
                </a:solidFill>
                <a:latin typeface="Calibri"/>
                <a:ea typeface="Calibri"/>
                <a:cs typeface="Calibri"/>
                <a:sym typeface="Calibri"/>
              </a:rPr>
              <a:t>Adam who is the firstborn – of all mankind- and made him ascend</a:t>
            </a:r>
          </a:p>
          <a:p>
            <a:pPr indent="0" lvl="0" marL="0" marR="0" rtl="0" algn="l">
              <a:lnSpc>
                <a:spcPct val="100000"/>
              </a:lnSpc>
              <a:spcBef>
                <a:spcPts val="1000"/>
              </a:spcBef>
              <a:spcAft>
                <a:spcPts val="0"/>
              </a:spcAft>
              <a:buClr>
                <a:schemeClr val="lt1"/>
              </a:buClr>
              <a:buSzPct val="25000"/>
              <a:buFont typeface="Arial"/>
              <a:buNone/>
            </a:pPr>
            <a:r>
              <a:rPr b="0" i="0" lang="en-US" sz="4185" u="none" cap="none" strike="noStrike">
                <a:solidFill>
                  <a:schemeClr val="lt1"/>
                </a:solidFill>
                <a:latin typeface="Calibri"/>
                <a:ea typeface="Calibri"/>
                <a:cs typeface="Calibri"/>
                <a:sym typeface="Calibri"/>
              </a:rPr>
              <a:t>Halleluiah</a:t>
            </a:r>
          </a:p>
          <a:p>
            <a:pPr indent="0" lvl="0" marL="0" marR="0" rtl="0" algn="l">
              <a:lnSpc>
                <a:spcPct val="100000"/>
              </a:lnSpc>
              <a:spcBef>
                <a:spcPts val="1000"/>
              </a:spcBef>
              <a:buClr>
                <a:schemeClr val="lt1"/>
              </a:buClr>
              <a:buSzPct val="25000"/>
              <a:buFont typeface="Arial"/>
              <a:buNone/>
            </a:pPr>
            <a:r>
              <a:rPr b="0" i="0" lang="en-US" sz="4185" u="none" cap="none" strike="noStrike">
                <a:solidFill>
                  <a:schemeClr val="lt1"/>
                </a:solidFill>
                <a:latin typeface="Calibri"/>
                <a:ea typeface="Calibri"/>
                <a:cs typeface="Calibri"/>
                <a:sym typeface="Calibri"/>
              </a:rPr>
              <a:t>Praise to the Lord of Adam – who delivered – the sons of Adam </a:t>
            </a:r>
            <a:r>
              <a:rPr b="0" i="0" lang="en-US" sz="3100" u="none" cap="none" strike="noStrike">
                <a:solidFill>
                  <a:schemeClr val="lt1"/>
                </a:solidFill>
                <a:latin typeface="Calibri"/>
                <a:ea typeface="Calibri"/>
                <a:cs typeface="Calibri"/>
                <a:sym typeface="Calibri"/>
              </a:rPr>
              <a:t>… Moriyo/ </a:t>
            </a:r>
            <a:r>
              <a:rPr b="0" i="1" lang="en-US" sz="3100" u="none" cap="none" strike="noStrike">
                <a:solidFill>
                  <a:schemeClr val="lt1"/>
                </a:solidFill>
                <a:latin typeface="Calibri"/>
                <a:ea typeface="Calibri"/>
                <a:cs typeface="Calibri"/>
                <a:sym typeface="Calibri"/>
              </a:rPr>
              <a:t>Lord have mercy upon us and help us.</a:t>
            </a:r>
          </a:p>
        </p:txBody>
      </p:sp>
    </p:spTree>
  </p:cSld>
  <p:clrMapOvr>
    <a:masterClrMapping/>
  </p:clrMapOvr>
</p:sld>
</file>

<file path=ppt/slides/slide1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67" name="Shape 767"/>
        <p:cNvGrpSpPr/>
        <p:nvPr/>
      </p:nvGrpSpPr>
      <p:grpSpPr>
        <a:xfrm>
          <a:off x="0" y="0"/>
          <a:ext cx="0" cy="0"/>
          <a:chOff x="0" y="0"/>
          <a:chExt cx="0" cy="0"/>
        </a:xfrm>
      </p:grpSpPr>
      <p:sp>
        <p:nvSpPr>
          <p:cNvPr id="768" name="Shape 768"/>
          <p:cNvSpPr txBox="1"/>
          <p:nvPr>
            <p:ph idx="1" type="body"/>
          </p:nvPr>
        </p:nvSpPr>
        <p:spPr>
          <a:xfrm>
            <a:off x="393700" y="667656"/>
            <a:ext cx="11457725" cy="6190343"/>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3959" u="none" cap="none" strike="noStrike">
                <a:solidFill>
                  <a:schemeClr val="lt1"/>
                </a:solidFill>
                <a:latin typeface="Calibri"/>
                <a:ea typeface="Calibri"/>
                <a:cs typeface="Calibri"/>
                <a:sym typeface="Calibri"/>
              </a:rPr>
              <a:t>1. Christ By Your Resurrection</a:t>
            </a:r>
          </a:p>
          <a:p>
            <a:pPr indent="0" lvl="0" marL="0" marR="0" rtl="0" algn="l">
              <a:lnSpc>
                <a:spcPct val="100000"/>
              </a:lnSpc>
              <a:spcBef>
                <a:spcPts val="1000"/>
              </a:spcBef>
              <a:spcAft>
                <a:spcPts val="0"/>
              </a:spcAft>
              <a:buClr>
                <a:schemeClr val="lt1"/>
              </a:buClr>
              <a:buSzPct val="25000"/>
              <a:buFont typeface="Arial"/>
              <a:buNone/>
            </a:pPr>
            <a:r>
              <a:rPr b="1" i="0" lang="en-US" sz="3959" u="none" cap="none" strike="noStrike">
                <a:solidFill>
                  <a:schemeClr val="lt1"/>
                </a:solidFill>
                <a:latin typeface="Calibri"/>
                <a:ea typeface="Calibri"/>
                <a:cs typeface="Calibri"/>
                <a:sym typeface="Calibri"/>
              </a:rPr>
              <a:t>You redeemed us and saved us</a:t>
            </a:r>
          </a:p>
          <a:p>
            <a:pPr indent="0" lvl="0" marL="0" marR="0" rtl="0" algn="l">
              <a:lnSpc>
                <a:spcPct val="100000"/>
              </a:lnSpc>
              <a:spcBef>
                <a:spcPts val="1000"/>
              </a:spcBef>
              <a:spcAft>
                <a:spcPts val="0"/>
              </a:spcAft>
              <a:buClr>
                <a:schemeClr val="lt1"/>
              </a:buClr>
              <a:buSzPct val="25000"/>
              <a:buFont typeface="Arial"/>
              <a:buNone/>
            </a:pPr>
            <a:r>
              <a:rPr b="1" i="0" lang="en-US" sz="3959" u="none" cap="none" strike="noStrike">
                <a:solidFill>
                  <a:schemeClr val="lt1"/>
                </a:solidFill>
                <a:latin typeface="Calibri"/>
                <a:ea typeface="Calibri"/>
                <a:cs typeface="Calibri"/>
                <a:sym typeface="Calibri"/>
              </a:rPr>
              <a:t>Lord, have mercy upon us</a:t>
            </a:r>
          </a:p>
          <a:p>
            <a:pPr indent="0" lvl="0" marL="0" marR="0" rtl="0" algn="l">
              <a:lnSpc>
                <a:spcPct val="100000"/>
              </a:lnSpc>
              <a:spcBef>
                <a:spcPts val="1000"/>
              </a:spcBef>
              <a:spcAft>
                <a:spcPts val="0"/>
              </a:spcAft>
              <a:buClr>
                <a:schemeClr val="lt1"/>
              </a:buClr>
              <a:buSzPct val="25000"/>
              <a:buFont typeface="Arial"/>
              <a:buNone/>
            </a:pPr>
            <a:r>
              <a:rPr b="1" i="0" lang="en-US" sz="3959" u="none" cap="none" strike="noStrike">
                <a:solidFill>
                  <a:schemeClr val="lt1"/>
                </a:solidFill>
                <a:latin typeface="Calibri"/>
                <a:ea typeface="Calibri"/>
                <a:cs typeface="Calibri"/>
                <a:sym typeface="Calibri"/>
              </a:rPr>
              <a:t>And upon our departed</a:t>
            </a:r>
          </a:p>
          <a:p>
            <a:pPr indent="0" lvl="0" marL="0" marR="0" rtl="0" algn="l">
              <a:lnSpc>
                <a:spcPct val="100000"/>
              </a:lnSpc>
              <a:spcBef>
                <a:spcPts val="1000"/>
              </a:spcBef>
              <a:spcAft>
                <a:spcPts val="0"/>
              </a:spcAft>
              <a:buClr>
                <a:schemeClr val="lt1"/>
              </a:buClr>
              <a:buSzPct val="25000"/>
              <a:buFont typeface="Arial"/>
              <a:buNone/>
            </a:pPr>
            <a:r>
              <a:t/>
            </a:r>
            <a:endParaRPr b="0" i="0" sz="1265"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0" i="0" lang="en-US" sz="3959" u="none" cap="none" strike="noStrike">
                <a:solidFill>
                  <a:schemeClr val="lt1"/>
                </a:solidFill>
                <a:latin typeface="Calibri"/>
                <a:ea typeface="Calibri"/>
                <a:cs typeface="Calibri"/>
                <a:sym typeface="Calibri"/>
              </a:rPr>
              <a:t>2. On this Sunday, this great day</a:t>
            </a:r>
          </a:p>
          <a:p>
            <a:pPr indent="0" lvl="0" marL="0" marR="0" rtl="0" algn="l">
              <a:lnSpc>
                <a:spcPct val="100000"/>
              </a:lnSpc>
              <a:spcBef>
                <a:spcPts val="1000"/>
              </a:spcBef>
              <a:spcAft>
                <a:spcPts val="0"/>
              </a:spcAft>
              <a:buClr>
                <a:schemeClr val="lt1"/>
              </a:buClr>
              <a:buSzPct val="25000"/>
              <a:buFont typeface="Arial"/>
              <a:buNone/>
            </a:pPr>
            <a:r>
              <a:rPr b="0" i="0" lang="en-US" sz="3959" u="none" cap="none" strike="noStrike">
                <a:solidFill>
                  <a:schemeClr val="lt1"/>
                </a:solidFill>
                <a:latin typeface="Calibri"/>
                <a:ea typeface="Calibri"/>
                <a:cs typeface="Calibri"/>
                <a:sym typeface="Calibri"/>
              </a:rPr>
              <a:t>Hope and courage came to us;</a:t>
            </a:r>
          </a:p>
          <a:p>
            <a:pPr indent="0" lvl="0" marL="0" marR="0" rtl="0" algn="l">
              <a:lnSpc>
                <a:spcPct val="100000"/>
              </a:lnSpc>
              <a:spcBef>
                <a:spcPts val="1000"/>
              </a:spcBef>
              <a:spcAft>
                <a:spcPts val="0"/>
              </a:spcAft>
              <a:buClr>
                <a:schemeClr val="lt1"/>
              </a:buClr>
              <a:buSzPct val="25000"/>
              <a:buFont typeface="Arial"/>
              <a:buNone/>
            </a:pPr>
            <a:r>
              <a:rPr b="0" i="0" lang="en-US" sz="3959" u="none" cap="none" strike="noStrike">
                <a:solidFill>
                  <a:schemeClr val="lt1"/>
                </a:solidFill>
                <a:latin typeface="Calibri"/>
                <a:ea typeface="Calibri"/>
                <a:cs typeface="Calibri"/>
                <a:sym typeface="Calibri"/>
              </a:rPr>
              <a:t>The Living One rose from death</a:t>
            </a:r>
          </a:p>
          <a:p>
            <a:pPr indent="0" lvl="0" marL="0" marR="0" rtl="0" algn="l">
              <a:lnSpc>
                <a:spcPct val="100000"/>
              </a:lnSpc>
              <a:spcBef>
                <a:spcPts val="1000"/>
              </a:spcBef>
              <a:buClr>
                <a:schemeClr val="lt1"/>
              </a:buClr>
              <a:buSzPct val="25000"/>
              <a:buFont typeface="Arial"/>
              <a:buNone/>
            </a:pPr>
            <a:r>
              <a:rPr b="0" i="0" lang="en-US" sz="3959" u="none" cap="none" strike="noStrike">
                <a:solidFill>
                  <a:schemeClr val="lt1"/>
                </a:solidFill>
                <a:latin typeface="Calibri"/>
                <a:ea typeface="Calibri"/>
                <a:cs typeface="Calibri"/>
                <a:sym typeface="Calibri"/>
              </a:rPr>
              <a:t>And shamed His crucifiers</a:t>
            </a:r>
          </a:p>
        </p:txBody>
      </p:sp>
      <p:sp>
        <p:nvSpPr>
          <p:cNvPr id="769" name="Shape 769"/>
          <p:cNvSpPr txBox="1"/>
          <p:nvPr>
            <p:ph type="title"/>
          </p:nvPr>
        </p:nvSpPr>
        <p:spPr>
          <a:xfrm>
            <a:off x="393700" y="87784"/>
            <a:ext cx="11636210" cy="768559"/>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2800" u="sng" cap="none" strike="noStrike">
                <a:solidFill>
                  <a:schemeClr val="lt1"/>
                </a:solidFill>
                <a:latin typeface="Calibri"/>
                <a:ea typeface="Calibri"/>
                <a:cs typeface="Calibri"/>
                <a:sym typeface="Calibri"/>
              </a:rPr>
              <a:t>BO’UTHO of MOR EPHREM (Njangal than karthaave nee…)</a:t>
            </a:r>
          </a:p>
        </p:txBody>
      </p:sp>
    </p:spTree>
  </p:cSld>
  <p:clrMapOvr>
    <a:masterClrMapping/>
  </p:clrMapOvr>
</p:sld>
</file>

<file path=ppt/slides/slide1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73" name="Shape 773"/>
        <p:cNvGrpSpPr/>
        <p:nvPr/>
      </p:nvGrpSpPr>
      <p:grpSpPr>
        <a:xfrm>
          <a:off x="0" y="0"/>
          <a:ext cx="0" cy="0"/>
          <a:chOff x="0" y="0"/>
          <a:chExt cx="0" cy="0"/>
        </a:xfrm>
      </p:grpSpPr>
      <p:sp>
        <p:nvSpPr>
          <p:cNvPr id="774" name="Shape 774"/>
          <p:cNvSpPr txBox="1"/>
          <p:nvPr>
            <p:ph idx="1" type="body"/>
          </p:nvPr>
        </p:nvSpPr>
        <p:spPr>
          <a:xfrm>
            <a:off x="304798" y="333829"/>
            <a:ext cx="11725110" cy="6386285"/>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3959" u="none" cap="none" strike="noStrike">
                <a:solidFill>
                  <a:schemeClr val="lt1"/>
                </a:solidFill>
                <a:latin typeface="Calibri"/>
                <a:ea typeface="Calibri"/>
                <a:cs typeface="Calibri"/>
                <a:sym typeface="Calibri"/>
              </a:rPr>
              <a:t>3. On this Sunday, this great day</a:t>
            </a:r>
          </a:p>
          <a:p>
            <a:pPr indent="0" lvl="0" marL="0" marR="0" rtl="0" algn="l">
              <a:lnSpc>
                <a:spcPct val="100000"/>
              </a:lnSpc>
              <a:spcBef>
                <a:spcPts val="1000"/>
              </a:spcBef>
              <a:spcAft>
                <a:spcPts val="0"/>
              </a:spcAft>
              <a:buClr>
                <a:schemeClr val="lt1"/>
              </a:buClr>
              <a:buSzPct val="25000"/>
              <a:buFont typeface="Arial"/>
              <a:buNone/>
            </a:pPr>
            <a:r>
              <a:rPr b="1" i="0" lang="en-US" sz="3959" u="none" cap="none" strike="noStrike">
                <a:solidFill>
                  <a:schemeClr val="lt1"/>
                </a:solidFill>
                <a:latin typeface="Calibri"/>
                <a:ea typeface="Calibri"/>
                <a:cs typeface="Calibri"/>
                <a:sym typeface="Calibri"/>
              </a:rPr>
              <a:t>The Living One rose from death</a:t>
            </a:r>
          </a:p>
          <a:p>
            <a:pPr indent="0" lvl="0" marL="0" marR="0" rtl="0" algn="l">
              <a:lnSpc>
                <a:spcPct val="100000"/>
              </a:lnSpc>
              <a:spcBef>
                <a:spcPts val="1000"/>
              </a:spcBef>
              <a:spcAft>
                <a:spcPts val="0"/>
              </a:spcAft>
              <a:buClr>
                <a:schemeClr val="lt1"/>
              </a:buClr>
              <a:buSzPct val="25000"/>
              <a:buFont typeface="Arial"/>
              <a:buNone/>
            </a:pPr>
            <a:r>
              <a:rPr b="1" i="0" lang="en-US" sz="3959" u="none" cap="none" strike="noStrike">
                <a:solidFill>
                  <a:schemeClr val="lt1"/>
                </a:solidFill>
                <a:latin typeface="Calibri"/>
                <a:ea typeface="Calibri"/>
                <a:cs typeface="Calibri"/>
                <a:sym typeface="Calibri"/>
              </a:rPr>
              <a:t>He ascended and sat at</a:t>
            </a:r>
          </a:p>
          <a:p>
            <a:pPr indent="0" lvl="0" marL="0" marR="0" rtl="0" algn="l">
              <a:lnSpc>
                <a:spcPct val="100000"/>
              </a:lnSpc>
              <a:spcBef>
                <a:spcPts val="1000"/>
              </a:spcBef>
              <a:spcAft>
                <a:spcPts val="0"/>
              </a:spcAft>
              <a:buClr>
                <a:schemeClr val="lt1"/>
              </a:buClr>
              <a:buSzPct val="25000"/>
              <a:buFont typeface="Arial"/>
              <a:buNone/>
            </a:pPr>
            <a:r>
              <a:rPr b="1" i="0" lang="en-US" sz="3959" u="none" cap="none" strike="noStrike">
                <a:solidFill>
                  <a:schemeClr val="lt1"/>
                </a:solidFill>
                <a:latin typeface="Calibri"/>
                <a:ea typeface="Calibri"/>
                <a:cs typeface="Calibri"/>
                <a:sym typeface="Calibri"/>
              </a:rPr>
              <a:t>The right hand of His Father</a:t>
            </a:r>
          </a:p>
          <a:p>
            <a:pPr indent="0" lvl="0" marL="0" marR="0" rtl="0" algn="l">
              <a:lnSpc>
                <a:spcPct val="100000"/>
              </a:lnSpc>
              <a:spcBef>
                <a:spcPts val="1000"/>
              </a:spcBef>
              <a:spcAft>
                <a:spcPts val="0"/>
              </a:spcAft>
              <a:buClr>
                <a:schemeClr val="lt1"/>
              </a:buClr>
              <a:buSzPct val="25000"/>
              <a:buFont typeface="Arial"/>
              <a:buNone/>
            </a:pPr>
            <a:r>
              <a:t/>
            </a:r>
            <a:endParaRPr b="0" i="0" sz="242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0" i="0" lang="en-US" sz="3959" u="none" cap="none" strike="noStrike">
                <a:solidFill>
                  <a:schemeClr val="lt1"/>
                </a:solidFill>
                <a:latin typeface="Calibri"/>
                <a:ea typeface="Calibri"/>
                <a:cs typeface="Calibri"/>
                <a:sym typeface="Calibri"/>
              </a:rPr>
              <a:t>4. Christ By Your Resurrection</a:t>
            </a:r>
          </a:p>
          <a:p>
            <a:pPr indent="0" lvl="0" marL="0" marR="0" rtl="0" algn="l">
              <a:lnSpc>
                <a:spcPct val="100000"/>
              </a:lnSpc>
              <a:spcBef>
                <a:spcPts val="1000"/>
              </a:spcBef>
              <a:spcAft>
                <a:spcPts val="0"/>
              </a:spcAft>
              <a:buClr>
                <a:schemeClr val="lt1"/>
              </a:buClr>
              <a:buSzPct val="25000"/>
              <a:buFont typeface="Arial"/>
              <a:buNone/>
            </a:pPr>
            <a:r>
              <a:rPr b="0" i="0" lang="en-US" sz="3959" u="none" cap="none" strike="noStrike">
                <a:solidFill>
                  <a:schemeClr val="lt1"/>
                </a:solidFill>
                <a:latin typeface="Calibri"/>
                <a:ea typeface="Calibri"/>
                <a:cs typeface="Calibri"/>
                <a:sym typeface="Calibri"/>
              </a:rPr>
              <a:t>You redeemed us and saved us</a:t>
            </a:r>
          </a:p>
          <a:p>
            <a:pPr indent="0" lvl="0" marL="0" marR="0" rtl="0" algn="l">
              <a:lnSpc>
                <a:spcPct val="100000"/>
              </a:lnSpc>
              <a:spcBef>
                <a:spcPts val="1000"/>
              </a:spcBef>
              <a:spcAft>
                <a:spcPts val="0"/>
              </a:spcAft>
              <a:buClr>
                <a:schemeClr val="lt1"/>
              </a:buClr>
              <a:buSzPct val="25000"/>
              <a:buFont typeface="Arial"/>
              <a:buNone/>
            </a:pPr>
            <a:r>
              <a:rPr b="0" i="0" lang="en-US" sz="3959" u="none" cap="none" strike="noStrike">
                <a:solidFill>
                  <a:schemeClr val="lt1"/>
                </a:solidFill>
                <a:latin typeface="Calibri"/>
                <a:ea typeface="Calibri"/>
                <a:cs typeface="Calibri"/>
                <a:sym typeface="Calibri"/>
              </a:rPr>
              <a:t>Lord, have mercy upon us</a:t>
            </a:r>
          </a:p>
          <a:p>
            <a:pPr indent="0" lvl="0" marL="0" marR="0" rtl="0" algn="l">
              <a:lnSpc>
                <a:spcPct val="100000"/>
              </a:lnSpc>
              <a:spcBef>
                <a:spcPts val="1000"/>
              </a:spcBef>
              <a:buClr>
                <a:schemeClr val="lt1"/>
              </a:buClr>
              <a:buSzPct val="25000"/>
              <a:buFont typeface="Arial"/>
              <a:buNone/>
            </a:pPr>
            <a:r>
              <a:rPr b="0" i="0" lang="en-US" sz="3959" u="none" cap="none" strike="noStrike">
                <a:solidFill>
                  <a:schemeClr val="lt1"/>
                </a:solidFill>
                <a:latin typeface="Calibri"/>
                <a:ea typeface="Calibri"/>
                <a:cs typeface="Calibri"/>
                <a:sym typeface="Calibri"/>
              </a:rPr>
              <a:t>And upon our departed</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0" name="Shape 160"/>
        <p:cNvGrpSpPr/>
        <p:nvPr/>
      </p:nvGrpSpPr>
      <p:grpSpPr>
        <a:xfrm>
          <a:off x="0" y="0"/>
          <a:ext cx="0" cy="0"/>
          <a:chOff x="0" y="0"/>
          <a:chExt cx="0" cy="0"/>
        </a:xfrm>
      </p:grpSpPr>
      <p:sp>
        <p:nvSpPr>
          <p:cNvPr id="161" name="Shape 161"/>
          <p:cNvSpPr txBox="1"/>
          <p:nvPr>
            <p:ph idx="1" type="body"/>
          </p:nvPr>
        </p:nvSpPr>
        <p:spPr>
          <a:xfrm>
            <a:off x="261257" y="0"/>
            <a:ext cx="11785599" cy="68580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4590" u="none" cap="none" strike="noStrike">
                <a:solidFill>
                  <a:schemeClr val="lt1"/>
                </a:solidFill>
                <a:latin typeface="Calibri"/>
                <a:ea typeface="Calibri"/>
                <a:cs typeface="Calibri"/>
                <a:sym typeface="Calibri"/>
              </a:rPr>
              <a:t>Against you only have I sinned and done evil in Your sight, / that You may be justified in Your words and vindicated in Your judgment. / For I was born in guilt and in sin did my mother conceive me.</a:t>
            </a:r>
          </a:p>
          <a:p>
            <a:pPr indent="0" lvl="0" marL="0" marR="0" rtl="0" algn="l">
              <a:lnSpc>
                <a:spcPct val="90000"/>
              </a:lnSpc>
              <a:spcBef>
                <a:spcPts val="1000"/>
              </a:spcBef>
              <a:spcAft>
                <a:spcPts val="0"/>
              </a:spcAft>
              <a:buClr>
                <a:schemeClr val="lt1"/>
              </a:buClr>
              <a:buSzPct val="25000"/>
              <a:buFont typeface="Arial"/>
              <a:buNone/>
            </a:pPr>
            <a:r>
              <a:t/>
            </a:r>
            <a:endParaRPr b="1" i="0" sz="892"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0" lang="en-US" sz="4590" u="none" cap="none" strike="noStrike">
                <a:solidFill>
                  <a:schemeClr val="lt1"/>
                </a:solidFill>
                <a:latin typeface="Calibri"/>
                <a:ea typeface="Calibri"/>
                <a:cs typeface="Calibri"/>
                <a:sym typeface="Calibri"/>
              </a:rPr>
              <a:t>But you take pleasure in truth and You have made known to me the secrets of Your wisdom. / Sprinkle me with Your hyssop and I shall be clean; / wash me and I shall be whiter than snow.</a:t>
            </a:r>
          </a:p>
        </p:txBody>
      </p:sp>
    </p:spTree>
  </p:cSld>
  <p:clrMapOvr>
    <a:masterClrMapping/>
  </p:clrMapOvr>
</p:sld>
</file>

<file path=ppt/slides/slide1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78" name="Shape 778"/>
        <p:cNvGrpSpPr/>
        <p:nvPr/>
      </p:nvGrpSpPr>
      <p:grpSpPr>
        <a:xfrm>
          <a:off x="0" y="0"/>
          <a:ext cx="0" cy="0"/>
          <a:chOff x="0" y="0"/>
          <a:chExt cx="0" cy="0"/>
        </a:xfrm>
      </p:grpSpPr>
      <p:sp>
        <p:nvSpPr>
          <p:cNvPr id="779" name="Shape 779"/>
          <p:cNvSpPr txBox="1"/>
          <p:nvPr>
            <p:ph idx="1" type="body"/>
          </p:nvPr>
        </p:nvSpPr>
        <p:spPr>
          <a:xfrm>
            <a:off x="420914" y="1057875"/>
            <a:ext cx="11414035" cy="47624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5400" u="none" cap="none" strike="noStrike">
                <a:solidFill>
                  <a:schemeClr val="lt1"/>
                </a:solidFill>
                <a:latin typeface="Calibri"/>
                <a:ea typeface="Calibri"/>
                <a:cs typeface="Calibri"/>
                <a:sym typeface="Calibri"/>
              </a:rPr>
              <a:t>5. Christ, who redeemed Your servants</a:t>
            </a:r>
          </a:p>
          <a:p>
            <a:pPr indent="0" lvl="0" marL="0" marR="0" rtl="0" algn="l">
              <a:lnSpc>
                <a:spcPct val="100000"/>
              </a:lnSpc>
              <a:spcBef>
                <a:spcPts val="1000"/>
              </a:spcBef>
              <a:spcAft>
                <a:spcPts val="0"/>
              </a:spcAft>
              <a:buClr>
                <a:schemeClr val="lt1"/>
              </a:buClr>
              <a:buSzPct val="25000"/>
              <a:buFont typeface="Arial"/>
              <a:buNone/>
            </a:pPr>
            <a:r>
              <a:rPr b="1" i="0" lang="en-US" sz="5400" u="none" cap="none" strike="noStrike">
                <a:solidFill>
                  <a:schemeClr val="lt1"/>
                </a:solidFill>
                <a:latin typeface="Calibri"/>
                <a:ea typeface="Calibri"/>
                <a:cs typeface="Calibri"/>
                <a:sym typeface="Calibri"/>
              </a:rPr>
              <a:t>By Your great Resurrection</a:t>
            </a:r>
          </a:p>
          <a:p>
            <a:pPr indent="0" lvl="0" marL="0" marR="0" rtl="0" algn="l">
              <a:lnSpc>
                <a:spcPct val="100000"/>
              </a:lnSpc>
              <a:spcBef>
                <a:spcPts val="1000"/>
              </a:spcBef>
              <a:spcAft>
                <a:spcPts val="0"/>
              </a:spcAft>
              <a:buClr>
                <a:schemeClr val="lt1"/>
              </a:buClr>
              <a:buSzPct val="25000"/>
              <a:buFont typeface="Arial"/>
              <a:buNone/>
            </a:pPr>
            <a:r>
              <a:rPr b="1" i="0" lang="en-US" sz="5400" u="none" cap="none" strike="noStrike">
                <a:solidFill>
                  <a:schemeClr val="lt1"/>
                </a:solidFill>
                <a:latin typeface="Calibri"/>
                <a:ea typeface="Calibri"/>
                <a:cs typeface="Calibri"/>
                <a:sym typeface="Calibri"/>
              </a:rPr>
              <a:t>Grant forgiveness to us, Lord</a:t>
            </a:r>
          </a:p>
          <a:p>
            <a:pPr indent="0" lvl="0" marL="0" marR="0" rtl="0" algn="l">
              <a:lnSpc>
                <a:spcPct val="100000"/>
              </a:lnSpc>
              <a:spcBef>
                <a:spcPts val="1000"/>
              </a:spcBef>
              <a:buClr>
                <a:schemeClr val="lt1"/>
              </a:buClr>
              <a:buSzPct val="25000"/>
              <a:buFont typeface="Arial"/>
              <a:buNone/>
            </a:pPr>
            <a:r>
              <a:rPr b="1" i="0" lang="en-US" sz="5400" u="none" cap="none" strike="noStrike">
                <a:solidFill>
                  <a:schemeClr val="lt1"/>
                </a:solidFill>
                <a:latin typeface="Calibri"/>
                <a:ea typeface="Calibri"/>
                <a:cs typeface="Calibri"/>
                <a:sym typeface="Calibri"/>
              </a:rPr>
              <a:t>And to all our departed </a:t>
            </a:r>
          </a:p>
        </p:txBody>
      </p:sp>
    </p:spTree>
  </p:cSld>
  <p:clrMapOvr>
    <a:masterClrMapping/>
  </p:clrMapOvr>
</p:sld>
</file>

<file path=ppt/slides/slide1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83" name="Shape 783"/>
        <p:cNvGrpSpPr/>
        <p:nvPr/>
      </p:nvGrpSpPr>
      <p:grpSpPr>
        <a:xfrm>
          <a:off x="0" y="0"/>
          <a:ext cx="0" cy="0"/>
          <a:chOff x="0" y="0"/>
          <a:chExt cx="0" cy="0"/>
        </a:xfrm>
      </p:grpSpPr>
      <p:sp>
        <p:nvSpPr>
          <p:cNvPr id="784" name="Shape 784"/>
          <p:cNvSpPr txBox="1"/>
          <p:nvPr>
            <p:ph idx="1" type="body"/>
          </p:nvPr>
        </p:nvSpPr>
        <p:spPr>
          <a:xfrm>
            <a:off x="228600" y="1407433"/>
            <a:ext cx="11801311" cy="47624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FFFFFF"/>
              </a:buClr>
              <a:buSzPct val="25000"/>
              <a:buFont typeface="Arial"/>
              <a:buNone/>
            </a:pPr>
            <a:r>
              <a:rPr b="1" i="0" lang="en-US" sz="5580" u="none" cap="none" strike="noStrike">
                <a:solidFill>
                  <a:srgbClr val="FFFFFF"/>
                </a:solidFill>
                <a:latin typeface="Calibri"/>
                <a:ea typeface="Calibri"/>
                <a:cs typeface="Calibri"/>
                <a:sym typeface="Calibri"/>
              </a:rPr>
              <a:t>Holy art Thou, O God!</a:t>
            </a:r>
          </a:p>
          <a:p>
            <a:pPr indent="0" lvl="0" marL="0" marR="0" rtl="0" algn="l">
              <a:lnSpc>
                <a:spcPct val="100000"/>
              </a:lnSpc>
              <a:spcBef>
                <a:spcPts val="1000"/>
              </a:spcBef>
              <a:spcAft>
                <a:spcPts val="0"/>
              </a:spcAft>
              <a:buClr>
                <a:srgbClr val="FFFFFF"/>
              </a:buClr>
              <a:buSzPct val="25000"/>
              <a:buFont typeface="Arial"/>
              <a:buNone/>
            </a:pPr>
            <a:r>
              <a:rPr b="1" i="0" lang="en-US" sz="5580" u="none" cap="none" strike="noStrike">
                <a:solidFill>
                  <a:srgbClr val="FFFFFF"/>
                </a:solidFill>
                <a:latin typeface="Calibri"/>
                <a:ea typeface="Calibri"/>
                <a:cs typeface="Calibri"/>
                <a:sym typeface="Calibri"/>
              </a:rPr>
              <a:t>Holy art Thou, Almighty!</a:t>
            </a:r>
          </a:p>
          <a:p>
            <a:pPr indent="0" lvl="0" marL="0" marR="0" rtl="0" algn="l">
              <a:lnSpc>
                <a:spcPct val="100000"/>
              </a:lnSpc>
              <a:spcBef>
                <a:spcPts val="1000"/>
              </a:spcBef>
              <a:spcAft>
                <a:spcPts val="0"/>
              </a:spcAft>
              <a:buClr>
                <a:srgbClr val="FFFFFF"/>
              </a:buClr>
              <a:buSzPct val="25000"/>
              <a:buFont typeface="Arial"/>
              <a:buNone/>
            </a:pPr>
            <a:r>
              <a:rPr b="1" i="0" lang="en-US" sz="5580" u="none" cap="none" strike="noStrike">
                <a:solidFill>
                  <a:srgbClr val="FFFFFF"/>
                </a:solidFill>
                <a:latin typeface="Calibri"/>
                <a:ea typeface="Calibri"/>
                <a:cs typeface="Calibri"/>
                <a:sym typeface="Calibri"/>
              </a:rPr>
              <a:t>Holy art Thou, Immortal!</a:t>
            </a:r>
          </a:p>
          <a:p>
            <a:pPr indent="0" lvl="0" marL="0" marR="0" rtl="0" algn="l">
              <a:lnSpc>
                <a:spcPct val="100000"/>
              </a:lnSpc>
              <a:spcBef>
                <a:spcPts val="1000"/>
              </a:spcBef>
              <a:spcAft>
                <a:spcPts val="0"/>
              </a:spcAft>
              <a:buClr>
                <a:srgbClr val="FFFFFF"/>
              </a:buClr>
              <a:buSzPct val="25000"/>
              <a:buFont typeface="Arial"/>
              <a:buNone/>
            </a:pPr>
            <a:r>
              <a:rPr b="1" i="0" lang="en-US" sz="5580" u="none" cap="none" strike="noStrike">
                <a:solidFill>
                  <a:srgbClr val="FFFFFF"/>
                </a:solidFill>
                <a:latin typeface="Calibri"/>
                <a:ea typeface="Calibri"/>
                <a:cs typeface="Calibri"/>
                <a:sym typeface="Calibri"/>
              </a:rPr>
              <a:t>† Crucified for us, Have mercy upon us! </a:t>
            </a:r>
          </a:p>
          <a:p>
            <a:pPr indent="0" lvl="0" marL="0" marR="0" rtl="0" algn="l">
              <a:lnSpc>
                <a:spcPct val="100000"/>
              </a:lnSpc>
              <a:spcBef>
                <a:spcPts val="1000"/>
              </a:spcBef>
              <a:buClr>
                <a:schemeClr val="lt1"/>
              </a:buClr>
              <a:buSzPct val="25000"/>
              <a:buFont typeface="Arial"/>
              <a:buNone/>
            </a:pPr>
            <a:r>
              <a:t/>
            </a:r>
            <a:endParaRPr b="0" i="0" sz="2790" u="none" cap="none" strike="noStrike">
              <a:solidFill>
                <a:schemeClr val="lt1"/>
              </a:solidFill>
              <a:latin typeface="Calibri"/>
              <a:ea typeface="Calibri"/>
              <a:cs typeface="Calibri"/>
              <a:sym typeface="Calibri"/>
            </a:endParaRPr>
          </a:p>
        </p:txBody>
      </p:sp>
      <p:sp>
        <p:nvSpPr>
          <p:cNvPr id="785" name="Shape 785"/>
          <p:cNvSpPr txBox="1"/>
          <p:nvPr>
            <p:ph type="title"/>
          </p:nvPr>
        </p:nvSpPr>
        <p:spPr>
          <a:xfrm>
            <a:off x="393700" y="161925"/>
            <a:ext cx="11636210"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5400" u="sng" cap="none" strike="noStrike">
                <a:solidFill>
                  <a:schemeClr val="lt1"/>
                </a:solidFill>
                <a:latin typeface="Calibri"/>
                <a:ea typeface="Calibri"/>
                <a:cs typeface="Calibri"/>
                <a:sym typeface="Calibri"/>
              </a:rPr>
              <a:t>Qaumo </a:t>
            </a:r>
          </a:p>
        </p:txBody>
      </p:sp>
    </p:spTree>
  </p:cSld>
  <p:clrMapOvr>
    <a:masterClrMapping/>
  </p:clrMapOvr>
</p:sld>
</file>

<file path=ppt/slides/slide1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89" name="Shape 789"/>
        <p:cNvGrpSpPr/>
        <p:nvPr/>
      </p:nvGrpSpPr>
      <p:grpSpPr>
        <a:xfrm>
          <a:off x="0" y="0"/>
          <a:ext cx="0" cy="0"/>
          <a:chOff x="0" y="0"/>
          <a:chExt cx="0" cy="0"/>
        </a:xfrm>
      </p:grpSpPr>
      <p:sp>
        <p:nvSpPr>
          <p:cNvPr id="790" name="Shape 790"/>
          <p:cNvSpPr txBox="1"/>
          <p:nvPr>
            <p:ph idx="1" type="body"/>
          </p:nvPr>
        </p:nvSpPr>
        <p:spPr>
          <a:xfrm>
            <a:off x="310242" y="326570"/>
            <a:ext cx="11674927" cy="5850392"/>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FFFFFF"/>
              </a:buClr>
              <a:buSzPct val="25000"/>
              <a:buFont typeface="Arial"/>
              <a:buNone/>
            </a:pPr>
            <a:r>
              <a:rPr b="1" i="0" lang="en-US" sz="6660" u="none" cap="none" strike="noStrike">
                <a:solidFill>
                  <a:srgbClr val="FFFFFF"/>
                </a:solidFill>
                <a:latin typeface="Calibri"/>
                <a:ea typeface="Calibri"/>
                <a:cs typeface="Calibri"/>
                <a:sym typeface="Calibri"/>
              </a:rPr>
              <a:t>Lord, have mercy upon us!</a:t>
            </a:r>
          </a:p>
          <a:p>
            <a:pPr indent="0" lvl="0" marL="0" marR="0" rtl="0" algn="l">
              <a:lnSpc>
                <a:spcPct val="100000"/>
              </a:lnSpc>
              <a:spcBef>
                <a:spcPts val="1000"/>
              </a:spcBef>
              <a:spcAft>
                <a:spcPts val="0"/>
              </a:spcAft>
              <a:buClr>
                <a:srgbClr val="FFFFFF"/>
              </a:buClr>
              <a:buSzPct val="25000"/>
              <a:buFont typeface="Arial"/>
              <a:buNone/>
            </a:pPr>
            <a:r>
              <a:rPr b="1" i="0" lang="en-US" sz="6660" u="none" cap="none" strike="noStrike">
                <a:solidFill>
                  <a:srgbClr val="FFFFFF"/>
                </a:solidFill>
                <a:latin typeface="Calibri"/>
                <a:ea typeface="Calibri"/>
                <a:cs typeface="Calibri"/>
                <a:sym typeface="Calibri"/>
              </a:rPr>
              <a:t>Lord, be kind and have mercy!</a:t>
            </a:r>
          </a:p>
          <a:p>
            <a:pPr indent="0" lvl="0" marL="0" marR="0" rtl="0" algn="l">
              <a:lnSpc>
                <a:spcPct val="100000"/>
              </a:lnSpc>
              <a:spcBef>
                <a:spcPts val="1000"/>
              </a:spcBef>
              <a:spcAft>
                <a:spcPts val="0"/>
              </a:spcAft>
              <a:buClr>
                <a:srgbClr val="FFFFFF"/>
              </a:buClr>
              <a:buSzPct val="25000"/>
              <a:buFont typeface="Arial"/>
              <a:buNone/>
            </a:pPr>
            <a:r>
              <a:rPr b="1" i="0" lang="en-US" sz="6660" u="none" cap="none" strike="noStrike">
                <a:solidFill>
                  <a:srgbClr val="FFFFFF"/>
                </a:solidFill>
                <a:latin typeface="Calibri"/>
                <a:ea typeface="Calibri"/>
                <a:cs typeface="Calibri"/>
                <a:sym typeface="Calibri"/>
              </a:rPr>
              <a:t>Lord, accept our service and our prayers!</a:t>
            </a:r>
          </a:p>
          <a:p>
            <a:pPr indent="0" lvl="0" marL="0" marR="0" rtl="0" algn="l">
              <a:lnSpc>
                <a:spcPct val="100000"/>
              </a:lnSpc>
              <a:spcBef>
                <a:spcPts val="1000"/>
              </a:spcBef>
              <a:spcAft>
                <a:spcPts val="0"/>
              </a:spcAft>
              <a:buClr>
                <a:srgbClr val="FFFFFF"/>
              </a:buClr>
              <a:buSzPct val="25000"/>
              <a:buFont typeface="Arial"/>
              <a:buNone/>
            </a:pPr>
            <a:r>
              <a:rPr b="1" i="0" lang="en-US" sz="6660" u="none" cap="none" strike="noStrike">
                <a:solidFill>
                  <a:srgbClr val="FFFFFF"/>
                </a:solidFill>
                <a:latin typeface="Calibri"/>
                <a:ea typeface="Calibri"/>
                <a:cs typeface="Calibri"/>
                <a:sym typeface="Calibri"/>
              </a:rPr>
              <a:t>Have mercy upon us!</a:t>
            </a:r>
          </a:p>
          <a:p>
            <a:pPr indent="-228600" lvl="0" marL="228600" marR="0" rtl="0" algn="l">
              <a:lnSpc>
                <a:spcPct val="100000"/>
              </a:lnSpc>
              <a:spcBef>
                <a:spcPts val="1000"/>
              </a:spcBef>
              <a:buClr>
                <a:schemeClr val="lt1"/>
              </a:buClr>
              <a:buSzPct val="99615"/>
              <a:buFont typeface="Arial"/>
              <a:buNone/>
            </a:pPr>
            <a:r>
              <a:t/>
            </a:r>
            <a:endParaRPr b="0" i="0" sz="2590" u="none" cap="none" strike="noStrike">
              <a:solidFill>
                <a:schemeClr val="lt1"/>
              </a:solidFill>
              <a:latin typeface="Calibri"/>
              <a:ea typeface="Calibri"/>
              <a:cs typeface="Calibri"/>
              <a:sym typeface="Calibri"/>
            </a:endParaRPr>
          </a:p>
        </p:txBody>
      </p:sp>
    </p:spTree>
  </p:cSld>
  <p:clrMapOvr>
    <a:masterClrMapping/>
  </p:clrMapOvr>
</p:sld>
</file>

<file path=ppt/slides/slide1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94" name="Shape 794"/>
        <p:cNvGrpSpPr/>
        <p:nvPr/>
      </p:nvGrpSpPr>
      <p:grpSpPr>
        <a:xfrm>
          <a:off x="0" y="0"/>
          <a:ext cx="0" cy="0"/>
          <a:chOff x="0" y="0"/>
          <a:chExt cx="0" cy="0"/>
        </a:xfrm>
      </p:grpSpPr>
      <p:sp>
        <p:nvSpPr>
          <p:cNvPr id="795" name="Shape 795"/>
          <p:cNvSpPr txBox="1"/>
          <p:nvPr>
            <p:ph idx="1" type="body"/>
          </p:nvPr>
        </p:nvSpPr>
        <p:spPr>
          <a:xfrm>
            <a:off x="228600" y="293913"/>
            <a:ext cx="11674929" cy="5883048"/>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FFFFFF"/>
              </a:buClr>
              <a:buSzPct val="25000"/>
              <a:buFont typeface="Arial"/>
              <a:buNone/>
            </a:pPr>
            <a:r>
              <a:rPr b="1" i="0" lang="en-US" sz="7200" u="none" cap="none" strike="noStrike">
                <a:solidFill>
                  <a:srgbClr val="FFFFFF"/>
                </a:solidFill>
                <a:latin typeface="Calibri"/>
                <a:ea typeface="Calibri"/>
                <a:cs typeface="Calibri"/>
                <a:sym typeface="Calibri"/>
              </a:rPr>
              <a:t>Glory be to Thee, O God!</a:t>
            </a:r>
          </a:p>
          <a:p>
            <a:pPr indent="0" lvl="0" marL="0" marR="0" rtl="0" algn="l">
              <a:lnSpc>
                <a:spcPct val="100000"/>
              </a:lnSpc>
              <a:spcBef>
                <a:spcPts val="1000"/>
              </a:spcBef>
              <a:spcAft>
                <a:spcPts val="0"/>
              </a:spcAft>
              <a:buClr>
                <a:srgbClr val="FFFFFF"/>
              </a:buClr>
              <a:buSzPct val="25000"/>
              <a:buFont typeface="Arial"/>
              <a:buNone/>
            </a:pPr>
            <a:r>
              <a:rPr b="1" i="0" lang="en-US" sz="7200" u="none" cap="none" strike="noStrike">
                <a:solidFill>
                  <a:srgbClr val="FFFFFF"/>
                </a:solidFill>
                <a:latin typeface="Calibri"/>
                <a:ea typeface="Calibri"/>
                <a:cs typeface="Calibri"/>
                <a:sym typeface="Calibri"/>
              </a:rPr>
              <a:t>Glory be to Thee, O Creator!</a:t>
            </a:r>
          </a:p>
          <a:p>
            <a:pPr indent="0" lvl="0" marL="0" marR="0" rtl="0" algn="l">
              <a:lnSpc>
                <a:spcPct val="100000"/>
              </a:lnSpc>
              <a:spcBef>
                <a:spcPts val="1000"/>
              </a:spcBef>
              <a:spcAft>
                <a:spcPts val="0"/>
              </a:spcAft>
              <a:buClr>
                <a:srgbClr val="FFFFFF"/>
              </a:buClr>
              <a:buSzPct val="25000"/>
              <a:buFont typeface="Arial"/>
              <a:buNone/>
            </a:pPr>
            <a:r>
              <a:rPr b="1" i="0" lang="en-US" sz="6000" u="none" cap="none" strike="noStrike">
                <a:solidFill>
                  <a:srgbClr val="FFFFFF"/>
                </a:solidFill>
                <a:latin typeface="Calibri"/>
                <a:ea typeface="Calibri"/>
                <a:cs typeface="Calibri"/>
                <a:sym typeface="Calibri"/>
              </a:rPr>
              <a:t>Glory be to Thee, O Christ the King</a:t>
            </a:r>
          </a:p>
          <a:p>
            <a:pPr indent="0" lvl="0" marL="0" marR="0" rtl="0" algn="l">
              <a:lnSpc>
                <a:spcPct val="100000"/>
              </a:lnSpc>
              <a:spcBef>
                <a:spcPts val="1000"/>
              </a:spcBef>
              <a:spcAft>
                <a:spcPts val="0"/>
              </a:spcAft>
              <a:buClr>
                <a:srgbClr val="FFFFFF"/>
              </a:buClr>
              <a:buSzPct val="25000"/>
              <a:buFont typeface="Arial"/>
              <a:buNone/>
            </a:pPr>
            <a:r>
              <a:rPr b="1" i="0" lang="en-US" sz="7200" u="none" cap="none" strike="noStrike">
                <a:solidFill>
                  <a:srgbClr val="FFFFFF"/>
                </a:solidFill>
                <a:latin typeface="Calibri"/>
                <a:ea typeface="Calibri"/>
                <a:cs typeface="Calibri"/>
                <a:sym typeface="Calibri"/>
              </a:rPr>
              <a:t>Who has compassion on His sinful servants. Barekmor</a:t>
            </a:r>
          </a:p>
          <a:p>
            <a:pPr indent="-228600" lvl="0" marL="228600" marR="0" rtl="0" algn="l">
              <a:lnSpc>
                <a:spcPct val="100000"/>
              </a:lnSpc>
              <a:spcBef>
                <a:spcPts val="1000"/>
              </a:spcBef>
              <a:buClr>
                <a:schemeClr val="lt1"/>
              </a:buClr>
              <a:buSzPct val="100000"/>
              <a:buFont typeface="Arial"/>
              <a:buNone/>
            </a:pPr>
            <a:r>
              <a:t/>
            </a:r>
            <a:endParaRPr b="0" i="0" sz="2800" u="none" cap="none" strike="noStrike">
              <a:solidFill>
                <a:schemeClr val="lt1"/>
              </a:solidFill>
              <a:latin typeface="Calibri"/>
              <a:ea typeface="Calibri"/>
              <a:cs typeface="Calibri"/>
              <a:sym typeface="Calibri"/>
            </a:endParaRPr>
          </a:p>
        </p:txBody>
      </p:sp>
    </p:spTree>
  </p:cSld>
  <p:clrMapOvr>
    <a:masterClrMapping/>
  </p:clrMapOvr>
</p:sld>
</file>

<file path=ppt/slides/slide1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99" name="Shape 799"/>
        <p:cNvGrpSpPr/>
        <p:nvPr/>
      </p:nvGrpSpPr>
      <p:grpSpPr>
        <a:xfrm>
          <a:off x="0" y="0"/>
          <a:ext cx="0" cy="0"/>
          <a:chOff x="0" y="0"/>
          <a:chExt cx="0" cy="0"/>
        </a:xfrm>
      </p:grpSpPr>
      <p:sp>
        <p:nvSpPr>
          <p:cNvPr id="800" name="Shape 800"/>
          <p:cNvSpPr txBox="1"/>
          <p:nvPr>
            <p:ph idx="1" type="body"/>
          </p:nvPr>
        </p:nvSpPr>
        <p:spPr>
          <a:xfrm>
            <a:off x="289087" y="226241"/>
            <a:ext cx="11613822" cy="6363243"/>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Clr>
                <a:schemeClr val="lt1"/>
              </a:buClr>
              <a:buSzPct val="25000"/>
              <a:buFont typeface="Arial"/>
              <a:buNone/>
            </a:pPr>
            <a:r>
              <a:rPr b="0" i="0" lang="en-US" sz="4810" u="none" cap="none" strike="noStrike">
                <a:solidFill>
                  <a:schemeClr val="lt1"/>
                </a:solidFill>
                <a:latin typeface="Calibri"/>
                <a:ea typeface="Calibri"/>
                <a:cs typeface="Calibri"/>
                <a:sym typeface="Calibri"/>
              </a:rPr>
              <a:t>Our Father, who art in heaven, Hallowed be Thy name. Thy kingdom come, Thy will be done on earth as it is in heaven. Give us this day, our daily bread and forgive us our debts and sins as we also have forgiven our debtors. Lead us not into temptation, but deliver us from the evil one. † For Thine is the kingdom, the power and the glory, forever and ever. Amin.</a:t>
            </a:r>
          </a:p>
        </p:txBody>
      </p:sp>
    </p:spTree>
  </p:cSld>
  <p:clrMapOvr>
    <a:masterClrMapping/>
  </p:clrMapOvr>
</p:sld>
</file>

<file path=ppt/slides/slide1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04" name="Shape 804"/>
        <p:cNvGrpSpPr/>
        <p:nvPr/>
      </p:nvGrpSpPr>
      <p:grpSpPr>
        <a:xfrm>
          <a:off x="0" y="0"/>
          <a:ext cx="0" cy="0"/>
          <a:chOff x="0" y="0"/>
          <a:chExt cx="0" cy="0"/>
        </a:xfrm>
      </p:grpSpPr>
      <p:sp>
        <p:nvSpPr>
          <p:cNvPr id="805" name="Shape 805"/>
          <p:cNvSpPr txBox="1"/>
          <p:nvPr>
            <p:ph idx="1" type="body"/>
          </p:nvPr>
        </p:nvSpPr>
        <p:spPr>
          <a:xfrm>
            <a:off x="289087" y="522512"/>
            <a:ext cx="11613822" cy="5390236"/>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buClr>
                <a:schemeClr val="lt1"/>
              </a:buClr>
              <a:buSzPct val="25000"/>
              <a:buFont typeface="Arial"/>
              <a:buNone/>
            </a:pPr>
            <a:r>
              <a:rPr b="0" i="0" lang="en-US" sz="5200" u="none" cap="none" strike="noStrike">
                <a:solidFill>
                  <a:schemeClr val="lt1"/>
                </a:solidFill>
                <a:latin typeface="Calibri"/>
                <a:ea typeface="Calibri"/>
                <a:cs typeface="Calibri"/>
                <a:sym typeface="Calibri"/>
              </a:rPr>
              <a:t>Peace be with You, Mary, full of grace, / our Lord is with you. Blessed are you among women,/ and blessed is the fruit of your womb, our Lord Jesus, Christ./ O, Virgin Saint Mary, Mother of God,/ pray for us sinners, / now and at all times, and at the hour of our death. Amin.</a:t>
            </a:r>
          </a:p>
        </p:txBody>
      </p:sp>
    </p:spTree>
  </p:cSld>
  <p:clrMapOvr>
    <a:masterClrMapping/>
  </p:clrMapOvr>
</p:sld>
</file>

<file path=ppt/slides/slide1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09" name="Shape 809"/>
        <p:cNvGrpSpPr/>
        <p:nvPr/>
      </p:nvGrpSpPr>
      <p:grpSpPr>
        <a:xfrm>
          <a:off x="0" y="0"/>
          <a:ext cx="0" cy="0"/>
          <a:chOff x="0" y="0"/>
          <a:chExt cx="0" cy="0"/>
        </a:xfrm>
      </p:grpSpPr>
      <p:sp>
        <p:nvSpPr>
          <p:cNvPr id="810" name="Shape 810"/>
          <p:cNvSpPr txBox="1"/>
          <p:nvPr>
            <p:ph idx="1" type="body"/>
          </p:nvPr>
        </p:nvSpPr>
        <p:spPr>
          <a:xfrm>
            <a:off x="228600" y="1116784"/>
            <a:ext cx="11598110" cy="47624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t/>
            </a:r>
            <a:endParaRPr b="1" sz="3600"/>
          </a:p>
          <a:p>
            <a:pPr indent="0" lvl="0" marL="0" marR="0" rtl="0" algn="l">
              <a:lnSpc>
                <a:spcPct val="100000"/>
              </a:lnSpc>
              <a:spcBef>
                <a:spcPts val="0"/>
              </a:spcBef>
              <a:spcAft>
                <a:spcPts val="0"/>
              </a:spcAft>
              <a:buClr>
                <a:schemeClr val="lt1"/>
              </a:buClr>
              <a:buSzPct val="25000"/>
              <a:buFont typeface="Arial"/>
              <a:buNone/>
            </a:pPr>
            <a:r>
              <a:t/>
            </a:r>
            <a:endParaRPr b="1" sz="3000"/>
          </a:p>
          <a:p>
            <a:pPr indent="0" lvl="0" marL="0" marR="0" rtl="0" algn="l">
              <a:lnSpc>
                <a:spcPct val="100000"/>
              </a:lnSpc>
              <a:spcBef>
                <a:spcPts val="0"/>
              </a:spcBef>
              <a:spcAft>
                <a:spcPts val="0"/>
              </a:spcAft>
              <a:buClr>
                <a:schemeClr val="lt1"/>
              </a:buClr>
              <a:buSzPct val="25000"/>
              <a:buFont typeface="Arial"/>
              <a:buNone/>
            </a:pPr>
            <a:r>
              <a:rPr b="1" lang="en-US" sz="3000"/>
              <a:t>Mount Sinai trembled – at Your presence, Lord</a:t>
            </a:r>
          </a:p>
          <a:p>
            <a:pPr indent="-69850" lvl="0" marL="0" marR="0" rtl="0" algn="l">
              <a:lnSpc>
                <a:spcPct val="100000"/>
              </a:lnSpc>
              <a:spcBef>
                <a:spcPts val="0"/>
              </a:spcBef>
              <a:spcAft>
                <a:spcPts val="0"/>
              </a:spcAft>
              <a:buClr>
                <a:schemeClr val="dk1"/>
              </a:buClr>
              <a:buSzPct val="36666"/>
              <a:buFont typeface="Arial"/>
              <a:buNone/>
            </a:pPr>
            <a:r>
              <a:rPr b="1" lang="en-US" sz="3000"/>
              <a:t>Yet the Bless’d Virgin</a:t>
            </a:r>
          </a:p>
          <a:p>
            <a:pPr indent="-69850" lvl="0" marL="0" marR="0" rtl="0" algn="l">
              <a:lnSpc>
                <a:spcPct val="100000"/>
              </a:lnSpc>
              <a:spcBef>
                <a:spcPts val="0"/>
              </a:spcBef>
              <a:spcAft>
                <a:spcPts val="0"/>
              </a:spcAft>
              <a:buClr>
                <a:schemeClr val="dk1"/>
              </a:buClr>
              <a:buSzPct val="36666"/>
              <a:buFont typeface="Arial"/>
              <a:buNone/>
            </a:pPr>
            <a:r>
              <a:rPr b="1" lang="en-US" sz="3000"/>
              <a:t>Carried You, Lord, who carries</a:t>
            </a:r>
          </a:p>
          <a:p>
            <a:pPr indent="-69850" lvl="0" marL="0" marR="0" rtl="0" algn="l">
              <a:lnSpc>
                <a:spcPct val="100000"/>
              </a:lnSpc>
              <a:spcBef>
                <a:spcPts val="0"/>
              </a:spcBef>
              <a:spcAft>
                <a:spcPts val="0"/>
              </a:spcAft>
              <a:buClr>
                <a:schemeClr val="dk1"/>
              </a:buClr>
              <a:buSzPct val="36666"/>
              <a:buFont typeface="Arial"/>
              <a:buNone/>
            </a:pPr>
            <a:r>
              <a:rPr b="1" lang="en-US" sz="3000"/>
              <a:t>All of the heights and the depths</a:t>
            </a:r>
          </a:p>
          <a:p>
            <a:pPr indent="-69850" lvl="0" marL="0" marR="0" rtl="0" algn="l">
              <a:lnSpc>
                <a:spcPct val="100000"/>
              </a:lnSpc>
              <a:spcBef>
                <a:spcPts val="0"/>
              </a:spcBef>
              <a:spcAft>
                <a:spcPts val="0"/>
              </a:spcAft>
              <a:buClr>
                <a:schemeClr val="dk1"/>
              </a:buClr>
              <a:buSzPct val="36666"/>
              <a:buFont typeface="Arial"/>
              <a:buNone/>
            </a:pPr>
            <a:r>
              <a:rPr b="1" lang="en-US" sz="3000"/>
              <a:t>She conceived You without man</a:t>
            </a:r>
          </a:p>
          <a:p>
            <a:pPr indent="-69850" lvl="0" marL="0" marR="0" rtl="0" algn="l">
              <a:lnSpc>
                <a:spcPct val="100000"/>
              </a:lnSpc>
              <a:spcBef>
                <a:spcPts val="0"/>
              </a:spcBef>
              <a:spcAft>
                <a:spcPts val="0"/>
              </a:spcAft>
              <a:buClr>
                <a:schemeClr val="dk1"/>
              </a:buClr>
              <a:buSzPct val="36666"/>
              <a:buFont typeface="Arial"/>
              <a:buNone/>
            </a:pPr>
            <a:r>
              <a:rPr b="1" lang="en-US" sz="3000"/>
              <a:t>And brought You forth wondrously</a:t>
            </a:r>
          </a:p>
          <a:p>
            <a:pPr indent="-69850" lvl="0" marL="0" marR="0" rtl="0" algn="l">
              <a:lnSpc>
                <a:spcPct val="100000"/>
              </a:lnSpc>
              <a:spcBef>
                <a:spcPts val="0"/>
              </a:spcBef>
              <a:spcAft>
                <a:spcPts val="0"/>
              </a:spcAft>
              <a:buClr>
                <a:schemeClr val="dk1"/>
              </a:buClr>
              <a:buSzPct val="36666"/>
              <a:buFont typeface="Arial"/>
              <a:buNone/>
            </a:pPr>
            <a:r>
              <a:rPr b="1" lang="en-US" sz="3000"/>
              <a:t>Magnify – her mem’ry, O Lord. </a:t>
            </a:r>
            <a:r>
              <a:rPr b="1" i="1" lang="en-US" sz="3000"/>
              <a:t>Barekmor</a:t>
            </a:r>
          </a:p>
          <a:p>
            <a:pPr indent="0" lvl="0" marL="0" rtl="0">
              <a:lnSpc>
                <a:spcPct val="90000"/>
              </a:lnSpc>
              <a:spcBef>
                <a:spcPts val="0"/>
              </a:spcBef>
              <a:buClr>
                <a:schemeClr val="lt1"/>
              </a:buClr>
              <a:buSzPct val="25000"/>
              <a:buFont typeface="Arial"/>
              <a:buNone/>
            </a:pPr>
            <a:r>
              <a:t/>
            </a:r>
            <a:endParaRPr b="1" i="1" sz="2400"/>
          </a:p>
          <a:p>
            <a:pPr indent="0" lvl="0" marL="0" rtl="0">
              <a:lnSpc>
                <a:spcPct val="90000"/>
              </a:lnSpc>
              <a:spcBef>
                <a:spcPts val="0"/>
              </a:spcBef>
              <a:buClr>
                <a:schemeClr val="lt1"/>
              </a:buClr>
              <a:buSzPct val="25000"/>
              <a:buFont typeface="Arial"/>
              <a:buNone/>
            </a:pPr>
            <a:r>
              <a:rPr b="1" i="1" lang="en-US" sz="2400"/>
              <a:t>†  Glory be to the Father, Son and Holy Spirit</a:t>
            </a:r>
          </a:p>
          <a:p>
            <a:pPr indent="0" lvl="0" marL="0" marR="0" rtl="0" algn="l">
              <a:lnSpc>
                <a:spcPct val="100000"/>
              </a:lnSpc>
              <a:spcBef>
                <a:spcPts val="1000"/>
              </a:spcBef>
              <a:buClr>
                <a:schemeClr val="lt1"/>
              </a:buClr>
              <a:buSzPct val="25000"/>
              <a:buFont typeface="Arial"/>
              <a:buNone/>
            </a:pPr>
            <a:r>
              <a:rPr b="1" i="0" lang="en-US" sz="5400" u="none" cap="none" strike="noStrike">
                <a:solidFill>
                  <a:schemeClr val="lt1"/>
                </a:solidFill>
                <a:latin typeface="Calibri"/>
                <a:ea typeface="Calibri"/>
                <a:cs typeface="Calibri"/>
                <a:sym typeface="Calibri"/>
              </a:rPr>
              <a:t>						</a:t>
            </a:r>
          </a:p>
        </p:txBody>
      </p:sp>
      <p:sp>
        <p:nvSpPr>
          <p:cNvPr id="811" name="Shape 811"/>
          <p:cNvSpPr txBox="1"/>
          <p:nvPr>
            <p:ph type="title"/>
          </p:nvPr>
        </p:nvSpPr>
        <p:spPr>
          <a:xfrm>
            <a:off x="385462" y="0"/>
            <a:ext cx="11636210" cy="1325562"/>
          </a:xfrm>
          <a:prstGeom prst="rect">
            <a:avLst/>
          </a:prstGeom>
          <a:noFill/>
          <a:ln>
            <a:noFill/>
          </a:ln>
        </p:spPr>
        <p:txBody>
          <a:bodyPr anchorCtr="0" anchor="ctr" bIns="45700" lIns="91425" rIns="91425" tIns="45700">
            <a:noAutofit/>
          </a:bodyPr>
          <a:lstStyle/>
          <a:p>
            <a:pPr lvl="0" rtl="0" algn="ctr">
              <a:spcBef>
                <a:spcPts val="0"/>
              </a:spcBef>
              <a:buClr>
                <a:schemeClr val="lt1"/>
              </a:buClr>
              <a:buSzPct val="25000"/>
              <a:buFont typeface="Calibri"/>
              <a:buNone/>
            </a:pPr>
            <a:r>
              <a:t/>
            </a:r>
            <a:endParaRPr b="1" sz="4000" u="sng"/>
          </a:p>
          <a:p>
            <a:pPr lvl="0" rtl="0" algn="ctr">
              <a:spcBef>
                <a:spcPts val="0"/>
              </a:spcBef>
              <a:buClr>
                <a:schemeClr val="lt1"/>
              </a:buClr>
              <a:buSzPct val="25000"/>
              <a:buFont typeface="Calibri"/>
              <a:buNone/>
            </a:pPr>
            <a:r>
              <a:t/>
            </a:r>
            <a:endParaRPr b="1" sz="4000" u="sng"/>
          </a:p>
          <a:p>
            <a:pPr lvl="0" rtl="0" algn="ctr">
              <a:spcBef>
                <a:spcPts val="0"/>
              </a:spcBef>
              <a:buClr>
                <a:schemeClr val="lt1"/>
              </a:buClr>
              <a:buSzPct val="25000"/>
              <a:buFont typeface="Calibri"/>
              <a:buNone/>
            </a:pPr>
            <a:r>
              <a:rPr b="1" lang="en-US" sz="4000" u="sng"/>
              <a:t>SIXTH HOUR of QYOMTHO</a:t>
            </a:r>
          </a:p>
          <a:p>
            <a:pPr lvl="0" rtl="0" algn="ctr">
              <a:spcBef>
                <a:spcPts val="0"/>
              </a:spcBef>
              <a:buClr>
                <a:schemeClr val="lt1"/>
              </a:buClr>
              <a:buSzPct val="25000"/>
              <a:buFont typeface="Calibri"/>
              <a:buNone/>
            </a:pPr>
            <a:r>
              <a:rPr b="1" i="0" lang="en-US" sz="3600" cap="none" strike="noStrike">
                <a:solidFill>
                  <a:schemeClr val="lt1"/>
                </a:solidFill>
                <a:latin typeface="Calibri"/>
                <a:ea typeface="Calibri"/>
                <a:cs typeface="Calibri"/>
                <a:sym typeface="Calibri"/>
              </a:rPr>
              <a:t>QOLO</a:t>
            </a:r>
            <a:br>
              <a:rPr b="1" i="0" lang="en-US" sz="3600" u="sng" cap="none" strike="noStrike">
                <a:solidFill>
                  <a:schemeClr val="lt1"/>
                </a:solidFill>
                <a:latin typeface="Calibri"/>
                <a:ea typeface="Calibri"/>
                <a:cs typeface="Calibri"/>
                <a:sym typeface="Calibri"/>
              </a:rPr>
            </a:br>
            <a:r>
              <a:rPr b="1" i="0" lang="en-US" sz="3000" u="sng" cap="none" strike="noStrike">
                <a:solidFill>
                  <a:schemeClr val="lt1"/>
                </a:solidFill>
                <a:latin typeface="Calibri"/>
                <a:ea typeface="Calibri"/>
                <a:cs typeface="Calibri"/>
                <a:sym typeface="Calibri"/>
              </a:rPr>
              <a:t>(Thuro d’Seenai/Moschachamachora…)</a:t>
            </a:r>
          </a:p>
        </p:txBody>
      </p:sp>
    </p:spTree>
  </p:cSld>
  <p:clrMapOvr>
    <a:masterClrMapping/>
  </p:clrMapOvr>
</p:sld>
</file>

<file path=ppt/slides/slide1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15" name="Shape 815"/>
        <p:cNvGrpSpPr/>
        <p:nvPr/>
      </p:nvGrpSpPr>
      <p:grpSpPr>
        <a:xfrm>
          <a:off x="0" y="0"/>
          <a:ext cx="0" cy="0"/>
          <a:chOff x="0" y="0"/>
          <a:chExt cx="0" cy="0"/>
        </a:xfrm>
      </p:grpSpPr>
      <p:sp>
        <p:nvSpPr>
          <p:cNvPr id="816" name="Shape 816"/>
          <p:cNvSpPr txBox="1"/>
          <p:nvPr>
            <p:ph idx="1" type="body"/>
          </p:nvPr>
        </p:nvSpPr>
        <p:spPr>
          <a:xfrm>
            <a:off x="195647" y="538891"/>
            <a:ext cx="11598110" cy="4762499"/>
          </a:xfrm>
          <a:prstGeom prst="rect">
            <a:avLst/>
          </a:prstGeom>
          <a:noFill/>
          <a:ln>
            <a:noFill/>
          </a:ln>
        </p:spPr>
        <p:txBody>
          <a:bodyPr anchorCtr="0" anchor="t" bIns="45700" lIns="91425" rIns="91425" tIns="45700">
            <a:noAutofit/>
          </a:bodyPr>
          <a:lstStyle/>
          <a:p>
            <a:pPr indent="-69850" lvl="0" marL="0" marR="0" rtl="0" algn="l">
              <a:lnSpc>
                <a:spcPct val="100000"/>
              </a:lnSpc>
              <a:spcBef>
                <a:spcPts val="1000"/>
              </a:spcBef>
              <a:spcAft>
                <a:spcPts val="0"/>
              </a:spcAft>
              <a:buClr>
                <a:schemeClr val="dk1"/>
              </a:buClr>
              <a:buSzPct val="30555"/>
              <a:buFont typeface="Arial"/>
              <a:buNone/>
            </a:pPr>
            <a:r>
              <a:rPr lang="en-US" sz="3600"/>
              <a:t>Saints are invited – to the High Kingdom</a:t>
            </a:r>
          </a:p>
          <a:p>
            <a:pPr indent="-69850" lvl="0" marL="0" marR="0" rtl="0" algn="l">
              <a:lnSpc>
                <a:spcPct val="100000"/>
              </a:lnSpc>
              <a:spcBef>
                <a:spcPts val="1000"/>
              </a:spcBef>
              <a:spcAft>
                <a:spcPts val="0"/>
              </a:spcAft>
              <a:buClr>
                <a:schemeClr val="dk1"/>
              </a:buClr>
              <a:buSzPct val="30555"/>
              <a:buFont typeface="Arial"/>
              <a:buNone/>
            </a:pPr>
            <a:r>
              <a:rPr lang="en-US" sz="3600"/>
              <a:t>Which ear has not heard </a:t>
            </a:r>
          </a:p>
          <a:p>
            <a:pPr indent="-69850" lvl="0" marL="0" marR="0" rtl="0" algn="l">
              <a:lnSpc>
                <a:spcPct val="100000"/>
              </a:lnSpc>
              <a:spcBef>
                <a:spcPts val="1000"/>
              </a:spcBef>
              <a:spcAft>
                <a:spcPts val="0"/>
              </a:spcAft>
              <a:buClr>
                <a:schemeClr val="dk1"/>
              </a:buClr>
              <a:buSzPct val="30555"/>
              <a:buFont typeface="Arial"/>
              <a:buNone/>
            </a:pPr>
            <a:r>
              <a:rPr lang="en-US" sz="3600"/>
              <a:t>Nor has the eye of flesh seen</a:t>
            </a:r>
          </a:p>
          <a:p>
            <a:pPr indent="-69850" lvl="0" marL="0" marR="0" rtl="0" algn="l">
              <a:lnSpc>
                <a:spcPct val="100000"/>
              </a:lnSpc>
              <a:spcBef>
                <a:spcPts val="1000"/>
              </a:spcBef>
              <a:spcAft>
                <a:spcPts val="0"/>
              </a:spcAft>
              <a:buClr>
                <a:schemeClr val="dk1"/>
              </a:buClr>
              <a:buSzPct val="30555"/>
              <a:buFont typeface="Arial"/>
              <a:buNone/>
            </a:pPr>
            <a:r>
              <a:rPr lang="en-US" sz="3600"/>
              <a:t>Nor the human heart conceived</a:t>
            </a:r>
          </a:p>
          <a:p>
            <a:pPr indent="-69850" lvl="0" marL="0" marR="0" rtl="0" algn="l">
              <a:lnSpc>
                <a:spcPct val="100000"/>
              </a:lnSpc>
              <a:spcBef>
                <a:spcPts val="1000"/>
              </a:spcBef>
              <a:spcAft>
                <a:spcPts val="0"/>
              </a:spcAft>
              <a:buClr>
                <a:schemeClr val="dk1"/>
              </a:buClr>
              <a:buSzPct val="30555"/>
              <a:buFont typeface="Arial"/>
              <a:buNone/>
            </a:pPr>
            <a:r>
              <a:rPr lang="en-US" sz="3600"/>
              <a:t>That which God has prepared for</a:t>
            </a:r>
          </a:p>
          <a:p>
            <a:pPr indent="-69850" lvl="0" marL="0" marR="0" rtl="0" algn="l">
              <a:lnSpc>
                <a:spcPct val="100000"/>
              </a:lnSpc>
              <a:spcBef>
                <a:spcPts val="1000"/>
              </a:spcBef>
              <a:spcAft>
                <a:spcPts val="0"/>
              </a:spcAft>
              <a:buClr>
                <a:schemeClr val="dk1"/>
              </a:buClr>
              <a:buSzPct val="30555"/>
              <a:buFont typeface="Arial"/>
              <a:buNone/>
            </a:pPr>
            <a:r>
              <a:rPr lang="en-US" sz="3600"/>
              <a:t>Those noble ones who loved Christ</a:t>
            </a:r>
          </a:p>
          <a:p>
            <a:pPr indent="-69850" lvl="0" marL="0" marR="0" rtl="0" algn="l">
              <a:lnSpc>
                <a:spcPct val="100000"/>
              </a:lnSpc>
              <a:spcBef>
                <a:spcPts val="1000"/>
              </a:spcBef>
              <a:spcAft>
                <a:spcPts val="0"/>
              </a:spcAft>
              <a:buClr>
                <a:schemeClr val="dk1"/>
              </a:buClr>
              <a:buSzPct val="30555"/>
              <a:buFont typeface="Arial"/>
              <a:buNone/>
            </a:pPr>
            <a:r>
              <a:rPr lang="en-US" sz="3600"/>
              <a:t>Bless’d are those - who are made worthy</a:t>
            </a:r>
          </a:p>
          <a:p>
            <a:pPr indent="-69850" lvl="0" marL="0" marR="0" rtl="0" algn="l">
              <a:lnSpc>
                <a:spcPct val="100000"/>
              </a:lnSpc>
              <a:spcBef>
                <a:spcPts val="1000"/>
              </a:spcBef>
              <a:spcAft>
                <a:spcPts val="0"/>
              </a:spcAft>
              <a:buClr>
                <a:schemeClr val="dk1"/>
              </a:buClr>
              <a:buSzPct val="45833"/>
              <a:buFont typeface="Arial"/>
              <a:buNone/>
            </a:pPr>
            <a:r>
              <a:t/>
            </a:r>
            <a:endParaRPr sz="2400"/>
          </a:p>
          <a:p>
            <a:pPr indent="-69850" lvl="0" marL="0" marR="0" rtl="0" algn="l">
              <a:lnSpc>
                <a:spcPct val="100000"/>
              </a:lnSpc>
              <a:spcBef>
                <a:spcPts val="1000"/>
              </a:spcBef>
              <a:spcAft>
                <a:spcPts val="0"/>
              </a:spcAft>
              <a:buClr>
                <a:schemeClr val="dk1"/>
              </a:buClr>
              <a:buSzPct val="30555"/>
              <a:buFont typeface="Arial"/>
              <a:buNone/>
            </a:pPr>
            <a:r>
              <a:rPr i="1" lang="en-US" sz="3600"/>
              <a:t>Unto the ages of ages and for ever more.</a:t>
            </a:r>
          </a:p>
          <a:p>
            <a:pPr indent="0" lvl="0" marL="0" marR="0" rtl="0" algn="l">
              <a:lnSpc>
                <a:spcPct val="100000"/>
              </a:lnSpc>
              <a:spcBef>
                <a:spcPts val="1000"/>
              </a:spcBef>
              <a:spcAft>
                <a:spcPts val="0"/>
              </a:spcAft>
              <a:buClr>
                <a:schemeClr val="lt1"/>
              </a:buClr>
              <a:buSzPct val="25000"/>
              <a:buFont typeface="Arial"/>
              <a:buNone/>
            </a:pPr>
            <a:r>
              <a:t/>
            </a:r>
            <a:endParaRPr sz="6000"/>
          </a:p>
          <a:p>
            <a:pPr indent="0" lvl="0" marL="0" marR="0" rtl="0" algn="l">
              <a:lnSpc>
                <a:spcPct val="100000"/>
              </a:lnSpc>
              <a:spcBef>
                <a:spcPts val="100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			</a:t>
            </a:r>
            <a:r>
              <a:rPr b="0" i="0" lang="en-US" sz="2400" u="none" cap="none" strike="noStrike">
                <a:solidFill>
                  <a:schemeClr val="lt1"/>
                </a:solidFill>
                <a:latin typeface="Calibri"/>
                <a:ea typeface="Calibri"/>
                <a:cs typeface="Calibri"/>
                <a:sym typeface="Calibri"/>
              </a:rPr>
              <a:t>			</a:t>
            </a:r>
          </a:p>
          <a:p>
            <a:pPr indent="0" lvl="0" marL="0" marR="0" rtl="0" algn="l">
              <a:lnSpc>
                <a:spcPct val="100000"/>
              </a:lnSpc>
              <a:spcBef>
                <a:spcPts val="1000"/>
              </a:spcBef>
              <a:buClr>
                <a:schemeClr val="lt1"/>
              </a:buClr>
              <a:buSzPct val="25000"/>
              <a:buFont typeface="Arial"/>
              <a:buNone/>
            </a:pPr>
            <a:r>
              <a:t/>
            </a:r>
            <a:endParaRPr b="0" i="0" sz="6000" u="none" cap="none" strike="noStrike">
              <a:solidFill>
                <a:schemeClr val="lt1"/>
              </a:solidFill>
              <a:latin typeface="Calibri"/>
              <a:ea typeface="Calibri"/>
              <a:cs typeface="Calibri"/>
              <a:sym typeface="Calibri"/>
            </a:endParaRPr>
          </a:p>
        </p:txBody>
      </p:sp>
    </p:spTree>
  </p:cSld>
  <p:clrMapOvr>
    <a:masterClrMapping/>
  </p:clrMapOvr>
</p:sld>
</file>

<file path=ppt/slides/slide1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20" name="Shape 820"/>
        <p:cNvGrpSpPr/>
        <p:nvPr/>
      </p:nvGrpSpPr>
      <p:grpSpPr>
        <a:xfrm>
          <a:off x="0" y="0"/>
          <a:ext cx="0" cy="0"/>
          <a:chOff x="0" y="0"/>
          <a:chExt cx="0" cy="0"/>
        </a:xfrm>
      </p:grpSpPr>
      <p:sp>
        <p:nvSpPr>
          <p:cNvPr id="821" name="Shape 821"/>
          <p:cNvSpPr txBox="1"/>
          <p:nvPr>
            <p:ph idx="1" type="body"/>
          </p:nvPr>
        </p:nvSpPr>
        <p:spPr>
          <a:xfrm>
            <a:off x="236837" y="242329"/>
            <a:ext cx="11598110" cy="6013326"/>
          </a:xfrm>
          <a:prstGeom prst="rect">
            <a:avLst/>
          </a:prstGeom>
          <a:noFill/>
          <a:ln>
            <a:noFill/>
          </a:ln>
        </p:spPr>
        <p:txBody>
          <a:bodyPr anchorCtr="0" anchor="t" bIns="45700" lIns="91425" rIns="91425" tIns="45700">
            <a:noAutofit/>
          </a:bodyPr>
          <a:lstStyle/>
          <a:p>
            <a:pPr indent="-69850" lvl="0" marL="0" marR="0" rtl="0" algn="l">
              <a:lnSpc>
                <a:spcPct val="90000"/>
              </a:lnSpc>
              <a:spcBef>
                <a:spcPts val="1000"/>
              </a:spcBef>
              <a:buClr>
                <a:schemeClr val="dk1"/>
              </a:buClr>
              <a:buSzPct val="30555"/>
              <a:buFont typeface="Arial"/>
              <a:buNone/>
            </a:pPr>
            <a:r>
              <a:rPr b="1" lang="en-US" sz="3600"/>
              <a:t>Those who are sealed in – holy baptism</a:t>
            </a:r>
          </a:p>
          <a:p>
            <a:pPr indent="-69850" lvl="0" marL="0" marR="0" rtl="0" algn="l">
              <a:lnSpc>
                <a:spcPct val="90000"/>
              </a:lnSpc>
              <a:spcBef>
                <a:spcPts val="1000"/>
              </a:spcBef>
              <a:buClr>
                <a:schemeClr val="dk1"/>
              </a:buClr>
              <a:buSzPct val="30555"/>
              <a:buFont typeface="Arial"/>
              <a:buNone/>
            </a:pPr>
            <a:r>
              <a:rPr b="1" lang="en-US" sz="3600"/>
              <a:t>with the +seal of Christ</a:t>
            </a:r>
          </a:p>
          <a:p>
            <a:pPr indent="-69850" lvl="0" marL="0" marR="0" rtl="0" algn="l">
              <a:lnSpc>
                <a:spcPct val="90000"/>
              </a:lnSpc>
              <a:spcBef>
                <a:spcPts val="1000"/>
              </a:spcBef>
              <a:buClr>
                <a:schemeClr val="dk1"/>
              </a:buClr>
              <a:buSzPct val="30555"/>
              <a:buFont typeface="Arial"/>
              <a:buNone/>
            </a:pPr>
            <a:r>
              <a:rPr b="1" lang="en-US" sz="3600"/>
              <a:t>Who ate His Holy Body</a:t>
            </a:r>
          </a:p>
          <a:p>
            <a:pPr indent="-69850" lvl="0" marL="0" marR="0" rtl="0" algn="l">
              <a:lnSpc>
                <a:spcPct val="90000"/>
              </a:lnSpc>
              <a:spcBef>
                <a:spcPts val="1000"/>
              </a:spcBef>
              <a:buClr>
                <a:schemeClr val="dk1"/>
              </a:buClr>
              <a:buSzPct val="30555"/>
              <a:buFont typeface="Arial"/>
              <a:buNone/>
            </a:pPr>
            <a:r>
              <a:rPr b="1" lang="en-US" sz="3600"/>
              <a:t>And drank His Absolving Blood</a:t>
            </a:r>
          </a:p>
          <a:p>
            <a:pPr indent="-69850" lvl="0" marL="0" marR="0" rtl="0" algn="l">
              <a:lnSpc>
                <a:spcPct val="90000"/>
              </a:lnSpc>
              <a:spcBef>
                <a:spcPts val="1000"/>
              </a:spcBef>
              <a:buClr>
                <a:schemeClr val="dk1"/>
              </a:buClr>
              <a:buSzPct val="30555"/>
              <a:buFont typeface="Arial"/>
              <a:buNone/>
            </a:pPr>
            <a:r>
              <a:rPr b="1" lang="en-US" sz="3600"/>
              <a:t>Shall be raised up from the dust</a:t>
            </a:r>
          </a:p>
          <a:p>
            <a:pPr indent="-69850" lvl="0" marL="0" marR="0" rtl="0" algn="l">
              <a:lnSpc>
                <a:spcPct val="90000"/>
              </a:lnSpc>
              <a:spcBef>
                <a:spcPts val="1000"/>
              </a:spcBef>
              <a:buClr>
                <a:schemeClr val="dk1"/>
              </a:buClr>
              <a:buSzPct val="30555"/>
              <a:buFont typeface="Arial"/>
              <a:buNone/>
            </a:pPr>
            <a:r>
              <a:rPr b="1" lang="en-US" sz="3600"/>
              <a:t>To life eternal and shall</a:t>
            </a:r>
          </a:p>
          <a:p>
            <a:pPr indent="-69850" lvl="0" marL="0" marR="0" rtl="0" algn="l">
              <a:lnSpc>
                <a:spcPct val="90000"/>
              </a:lnSpc>
              <a:spcBef>
                <a:spcPts val="1000"/>
              </a:spcBef>
              <a:buClr>
                <a:schemeClr val="dk1"/>
              </a:buClr>
              <a:buSzPct val="30555"/>
              <a:buFont typeface="Arial"/>
              <a:buNone/>
            </a:pPr>
            <a:r>
              <a:rPr b="1" lang="en-US" sz="3600"/>
              <a:t>Be clothed in – garments of glory</a:t>
            </a:r>
          </a:p>
          <a:p>
            <a:pPr indent="-69850" lvl="0" marL="0" marR="0" rtl="0" algn="l">
              <a:lnSpc>
                <a:spcPct val="90000"/>
              </a:lnSpc>
              <a:spcBef>
                <a:spcPts val="1000"/>
              </a:spcBef>
              <a:buClr>
                <a:schemeClr val="dk1"/>
              </a:buClr>
              <a:buSzPct val="30555"/>
              <a:buFont typeface="Arial"/>
              <a:buNone/>
            </a:pPr>
            <a:r>
              <a:t/>
            </a:r>
            <a:endParaRPr b="1" i="1" sz="3600"/>
          </a:p>
          <a:p>
            <a:pPr indent="-69850" lvl="0" marL="0" marR="0" rtl="0" algn="l">
              <a:lnSpc>
                <a:spcPct val="90000"/>
              </a:lnSpc>
              <a:spcBef>
                <a:spcPts val="1000"/>
              </a:spcBef>
              <a:buClr>
                <a:schemeClr val="dk1"/>
              </a:buClr>
              <a:buSzPct val="30555"/>
              <a:buFont typeface="Arial"/>
              <a:buNone/>
            </a:pPr>
            <a:r>
              <a:rPr b="1" i="1" lang="en-US" sz="3600"/>
              <a:t>Lord have mercy upon us and help us</a:t>
            </a:r>
          </a:p>
          <a:p>
            <a:pPr indent="-69850" lvl="0" marL="0" marR="0" rtl="0" algn="l">
              <a:lnSpc>
                <a:spcPct val="90000"/>
              </a:lnSpc>
              <a:spcBef>
                <a:spcPts val="1000"/>
              </a:spcBef>
              <a:buClr>
                <a:schemeClr val="dk1"/>
              </a:buClr>
              <a:buSzPct val="30555"/>
              <a:buFont typeface="Arial"/>
              <a:buNone/>
            </a:pPr>
            <a:r>
              <a:t/>
            </a:r>
            <a:endParaRPr b="1" sz="3600"/>
          </a:p>
          <a:p>
            <a:pPr indent="0" lvl="0" marL="0" marR="0" rtl="0" algn="l">
              <a:lnSpc>
                <a:spcPct val="90000"/>
              </a:lnSpc>
              <a:spcBef>
                <a:spcPts val="1000"/>
              </a:spcBef>
              <a:buClr>
                <a:schemeClr val="lt1"/>
              </a:buClr>
              <a:buSzPct val="25000"/>
              <a:buFont typeface="Arial"/>
              <a:buNone/>
            </a:pPr>
            <a:r>
              <a:t/>
            </a:r>
            <a:endParaRPr b="1" sz="2400"/>
          </a:p>
          <a:p>
            <a:pPr indent="0" lvl="0" marL="0" marR="0" rtl="0" algn="l">
              <a:lnSpc>
                <a:spcPct val="90000"/>
              </a:lnSpc>
              <a:spcBef>
                <a:spcPts val="1000"/>
              </a:spcBef>
              <a:buClr>
                <a:schemeClr val="lt1"/>
              </a:buClr>
              <a:buSzPct val="25000"/>
              <a:buFont typeface="Arial"/>
              <a:buNone/>
            </a:pPr>
            <a:r>
              <a:t/>
            </a:r>
            <a:endParaRPr b="1" sz="2400"/>
          </a:p>
        </p:txBody>
      </p:sp>
    </p:spTree>
  </p:cSld>
  <p:clrMapOvr>
    <a:masterClrMapping/>
  </p:clrMapOvr>
</p:sld>
</file>

<file path=ppt/slides/slide1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25" name="Shape 825"/>
        <p:cNvGrpSpPr/>
        <p:nvPr/>
      </p:nvGrpSpPr>
      <p:grpSpPr>
        <a:xfrm>
          <a:off x="0" y="0"/>
          <a:ext cx="0" cy="0"/>
          <a:chOff x="0" y="0"/>
          <a:chExt cx="0" cy="0"/>
        </a:xfrm>
      </p:grpSpPr>
      <p:sp>
        <p:nvSpPr>
          <p:cNvPr id="826" name="Shape 826"/>
          <p:cNvSpPr txBox="1"/>
          <p:nvPr>
            <p:ph idx="1" type="body"/>
          </p:nvPr>
        </p:nvSpPr>
        <p:spPr>
          <a:xfrm>
            <a:off x="228600" y="1420340"/>
            <a:ext cx="11598110" cy="47624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4995" u="none" cap="none" strike="noStrike">
                <a:solidFill>
                  <a:schemeClr val="lt1"/>
                </a:solidFill>
                <a:latin typeface="Calibri"/>
                <a:ea typeface="Calibri"/>
                <a:cs typeface="Calibri"/>
                <a:sym typeface="Calibri"/>
              </a:rPr>
              <a:t>1. Lord, by the pray’r of Your Mother and Saints,</a:t>
            </a:r>
          </a:p>
          <a:p>
            <a:pPr indent="0" lvl="0" marL="0" marR="0" rtl="0" algn="l">
              <a:lnSpc>
                <a:spcPct val="90000"/>
              </a:lnSpc>
              <a:spcBef>
                <a:spcPts val="1000"/>
              </a:spcBef>
              <a:spcAft>
                <a:spcPts val="0"/>
              </a:spcAft>
              <a:buClr>
                <a:schemeClr val="lt1"/>
              </a:buClr>
              <a:buSzPct val="25000"/>
              <a:buFont typeface="Arial"/>
              <a:buNone/>
            </a:pPr>
            <a:r>
              <a:rPr b="1" i="0" lang="en-US" sz="4995" u="none" cap="none" strike="noStrike">
                <a:solidFill>
                  <a:schemeClr val="lt1"/>
                </a:solidFill>
                <a:latin typeface="Calibri"/>
                <a:ea typeface="Calibri"/>
                <a:cs typeface="Calibri"/>
                <a:sym typeface="Calibri"/>
              </a:rPr>
              <a:t>Have mercy on us and our departed.</a:t>
            </a:r>
          </a:p>
          <a:p>
            <a:pPr indent="0" lvl="0" marL="0" marR="0" rtl="0" algn="l">
              <a:lnSpc>
                <a:spcPct val="90000"/>
              </a:lnSpc>
              <a:spcBef>
                <a:spcPts val="1000"/>
              </a:spcBef>
              <a:spcAft>
                <a:spcPts val="0"/>
              </a:spcAft>
              <a:buClr>
                <a:schemeClr val="lt1"/>
              </a:buClr>
              <a:buSzPct val="25000"/>
              <a:buFont typeface="Arial"/>
              <a:buNone/>
            </a:pPr>
            <a:r>
              <a:rPr b="0" i="0" lang="en-US" sz="4995" u="none" cap="none" strike="noStrike">
                <a:solidFill>
                  <a:schemeClr val="lt1"/>
                </a:solidFill>
                <a:latin typeface="Calibri"/>
                <a:ea typeface="Calibri"/>
                <a:cs typeface="Calibri"/>
                <a:sym typeface="Calibri"/>
              </a:rPr>
              <a:t> </a:t>
            </a:r>
          </a:p>
          <a:p>
            <a:pPr indent="0" lvl="0" marL="0" marR="0" rtl="0" algn="l">
              <a:lnSpc>
                <a:spcPct val="90000"/>
              </a:lnSpc>
              <a:spcBef>
                <a:spcPts val="1000"/>
              </a:spcBef>
              <a:spcAft>
                <a:spcPts val="0"/>
              </a:spcAft>
              <a:buClr>
                <a:schemeClr val="lt1"/>
              </a:buClr>
              <a:buSzPct val="25000"/>
              <a:buFont typeface="Arial"/>
              <a:buNone/>
            </a:pPr>
            <a:r>
              <a:rPr b="0" i="0" lang="en-US" sz="4995" u="none" cap="none" strike="noStrike">
                <a:solidFill>
                  <a:schemeClr val="lt1"/>
                </a:solidFill>
                <a:latin typeface="Calibri"/>
                <a:ea typeface="Calibri"/>
                <a:cs typeface="Calibri"/>
                <a:sym typeface="Calibri"/>
              </a:rPr>
              <a:t>2. May Mary's mem’ry be for our blessing,</a:t>
            </a:r>
          </a:p>
          <a:p>
            <a:pPr indent="0" lvl="0" marL="0" marR="0" rtl="0" algn="l">
              <a:lnSpc>
                <a:spcPct val="90000"/>
              </a:lnSpc>
              <a:spcBef>
                <a:spcPts val="1000"/>
              </a:spcBef>
              <a:buClr>
                <a:schemeClr val="lt1"/>
              </a:buClr>
              <a:buSzPct val="25000"/>
              <a:buFont typeface="Arial"/>
              <a:buNone/>
            </a:pPr>
            <a:r>
              <a:rPr b="0" i="0" lang="en-US" sz="4995" u="none" cap="none" strike="noStrike">
                <a:solidFill>
                  <a:schemeClr val="lt1"/>
                </a:solidFill>
                <a:latin typeface="Calibri"/>
                <a:ea typeface="Calibri"/>
                <a:cs typeface="Calibri"/>
                <a:sym typeface="Calibri"/>
              </a:rPr>
              <a:t>And may her pray’r be a refuge for us.</a:t>
            </a:r>
          </a:p>
        </p:txBody>
      </p:sp>
      <p:sp>
        <p:nvSpPr>
          <p:cNvPr id="827" name="Shape 827"/>
          <p:cNvSpPr txBox="1"/>
          <p:nvPr>
            <p:ph type="title"/>
          </p:nvPr>
        </p:nvSpPr>
        <p:spPr>
          <a:xfrm>
            <a:off x="393700" y="161925"/>
            <a:ext cx="11636210"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600" u="sng" cap="none" strike="noStrike">
                <a:solidFill>
                  <a:schemeClr val="lt1"/>
                </a:solidFill>
                <a:latin typeface="Calibri"/>
                <a:ea typeface="Calibri"/>
                <a:cs typeface="Calibri"/>
                <a:sym typeface="Calibri"/>
              </a:rPr>
              <a:t>BO’UTHO of MOR BALAI</a:t>
            </a:r>
            <a:br>
              <a:rPr b="1" i="0" lang="en-US" sz="3600" u="sng" cap="none" strike="noStrike">
                <a:solidFill>
                  <a:schemeClr val="lt1"/>
                </a:solidFill>
                <a:latin typeface="Calibri"/>
                <a:ea typeface="Calibri"/>
                <a:cs typeface="Calibri"/>
                <a:sym typeface="Calibri"/>
              </a:rPr>
            </a:br>
            <a:r>
              <a:rPr b="1" i="0" lang="en-US" sz="3600" u="sng" cap="none" strike="noStrike">
                <a:solidFill>
                  <a:schemeClr val="lt1"/>
                </a:solidFill>
                <a:latin typeface="Calibri"/>
                <a:ea typeface="Calibri"/>
                <a:cs typeface="Calibri"/>
                <a:sym typeface="Calibri"/>
              </a:rPr>
              <a:t>(Maatha kadeeshenmar than prarthanayal…)</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5" name="Shape 165"/>
        <p:cNvGrpSpPr/>
        <p:nvPr/>
      </p:nvGrpSpPr>
      <p:grpSpPr>
        <a:xfrm>
          <a:off x="0" y="0"/>
          <a:ext cx="0" cy="0"/>
          <a:chOff x="0" y="0"/>
          <a:chExt cx="0" cy="0"/>
        </a:xfrm>
      </p:grpSpPr>
      <p:sp>
        <p:nvSpPr>
          <p:cNvPr id="166" name="Shape 166"/>
          <p:cNvSpPr txBox="1"/>
          <p:nvPr>
            <p:ph idx="1" type="body"/>
          </p:nvPr>
        </p:nvSpPr>
        <p:spPr>
          <a:xfrm>
            <a:off x="330200" y="222737"/>
            <a:ext cx="11572711" cy="643206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4650" u="none" cap="none" strike="noStrike">
                <a:solidFill>
                  <a:schemeClr val="lt1"/>
                </a:solidFill>
                <a:latin typeface="Calibri"/>
                <a:ea typeface="Calibri"/>
                <a:cs typeface="Calibri"/>
                <a:sym typeface="Calibri"/>
              </a:rPr>
              <a:t>Give me the comfort of Your joy and gladness, and the bones, which have been humbled shall rejoice. / Turn away Your face from my sins and blot out all my faults.</a:t>
            </a:r>
          </a:p>
          <a:p>
            <a:pPr indent="0" lvl="0" marL="0" marR="0" rtl="0" algn="l">
              <a:lnSpc>
                <a:spcPct val="100000"/>
              </a:lnSpc>
              <a:spcBef>
                <a:spcPts val="1000"/>
              </a:spcBef>
              <a:spcAft>
                <a:spcPts val="0"/>
              </a:spcAft>
              <a:buClr>
                <a:schemeClr val="lt1"/>
              </a:buClr>
              <a:buSzPct val="25000"/>
              <a:buFont typeface="Arial"/>
              <a:buNone/>
            </a:pPr>
            <a:r>
              <a:t/>
            </a:r>
            <a:endParaRPr b="1" i="0" sz="31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t/>
            </a:r>
            <a:endParaRPr b="1" i="0" sz="310"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rPr b="0" i="0" lang="en-US" sz="4650" u="none" cap="none" strike="noStrike">
                <a:solidFill>
                  <a:schemeClr val="lt1"/>
                </a:solidFill>
                <a:latin typeface="Calibri"/>
                <a:ea typeface="Calibri"/>
                <a:cs typeface="Calibri"/>
                <a:sym typeface="Calibri"/>
              </a:rPr>
              <a:t>Create in me a clean heart, O God, / and renew Your steadfast spirit within me. / Do not cast me from Your presence / and take not Your Holy Spirit from me.</a:t>
            </a:r>
          </a:p>
        </p:txBody>
      </p:sp>
    </p:spTree>
  </p:cSld>
  <p:clrMapOvr>
    <a:masterClrMapping/>
  </p:clrMapOvr>
</p:sld>
</file>

<file path=ppt/slides/slide1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31" name="Shape 831"/>
        <p:cNvGrpSpPr/>
        <p:nvPr/>
      </p:nvGrpSpPr>
      <p:grpSpPr>
        <a:xfrm>
          <a:off x="0" y="0"/>
          <a:ext cx="0" cy="0"/>
          <a:chOff x="0" y="0"/>
          <a:chExt cx="0" cy="0"/>
        </a:xfrm>
      </p:grpSpPr>
      <p:sp>
        <p:nvSpPr>
          <p:cNvPr id="832" name="Shape 832"/>
          <p:cNvSpPr txBox="1"/>
          <p:nvPr>
            <p:ph idx="1" type="body"/>
          </p:nvPr>
        </p:nvSpPr>
        <p:spPr>
          <a:xfrm>
            <a:off x="286264" y="549104"/>
            <a:ext cx="11598110" cy="5938781"/>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5180" u="none" cap="none" strike="noStrike">
                <a:solidFill>
                  <a:schemeClr val="lt1"/>
                </a:solidFill>
                <a:latin typeface="Calibri"/>
                <a:ea typeface="Calibri"/>
                <a:cs typeface="Calibri"/>
                <a:sym typeface="Calibri"/>
              </a:rPr>
              <a:t>3. Prophets, apostles, and holy martyrs,</a:t>
            </a:r>
          </a:p>
          <a:p>
            <a:pPr indent="0" lvl="0" marL="0" marR="0" rtl="0" algn="l">
              <a:lnSpc>
                <a:spcPct val="100000"/>
              </a:lnSpc>
              <a:spcBef>
                <a:spcPts val="1000"/>
              </a:spcBef>
              <a:spcAft>
                <a:spcPts val="0"/>
              </a:spcAft>
              <a:buClr>
                <a:schemeClr val="lt1"/>
              </a:buClr>
              <a:buSzPct val="25000"/>
              <a:buFont typeface="Arial"/>
              <a:buNone/>
            </a:pPr>
            <a:r>
              <a:rPr b="1" i="0" lang="en-US" sz="5550" u="none" cap="none" strike="noStrike">
                <a:solidFill>
                  <a:schemeClr val="lt1"/>
                </a:solidFill>
                <a:latin typeface="Calibri"/>
                <a:ea typeface="Calibri"/>
                <a:cs typeface="Calibri"/>
                <a:sym typeface="Calibri"/>
              </a:rPr>
              <a:t>Beseech and beg for mercy for us all.</a:t>
            </a:r>
          </a:p>
          <a:p>
            <a:pPr indent="0" lvl="0" marL="0" marR="0" rtl="0" algn="l">
              <a:lnSpc>
                <a:spcPct val="100000"/>
              </a:lnSpc>
              <a:spcBef>
                <a:spcPts val="1000"/>
              </a:spcBef>
              <a:spcAft>
                <a:spcPts val="0"/>
              </a:spcAft>
              <a:buClr>
                <a:schemeClr val="lt1"/>
              </a:buClr>
              <a:buSzPct val="25000"/>
              <a:buFont typeface="Arial"/>
              <a:buNone/>
            </a:pPr>
            <a:r>
              <a:rPr b="0" i="0" lang="en-US" sz="5550" u="none" cap="none" strike="noStrike">
                <a:solidFill>
                  <a:schemeClr val="lt1"/>
                </a:solidFill>
                <a:latin typeface="Calibri"/>
                <a:ea typeface="Calibri"/>
                <a:cs typeface="Calibri"/>
                <a:sym typeface="Calibri"/>
              </a:rPr>
              <a:t> </a:t>
            </a:r>
          </a:p>
          <a:p>
            <a:pPr indent="0" lvl="0" marL="0" marR="0" rtl="0" algn="l">
              <a:lnSpc>
                <a:spcPct val="100000"/>
              </a:lnSpc>
              <a:spcBef>
                <a:spcPts val="1000"/>
              </a:spcBef>
              <a:spcAft>
                <a:spcPts val="0"/>
              </a:spcAft>
              <a:buClr>
                <a:schemeClr val="lt1"/>
              </a:buClr>
              <a:buSzPct val="25000"/>
              <a:buFont typeface="Arial"/>
              <a:buNone/>
            </a:pPr>
            <a:r>
              <a:rPr b="0" i="0" lang="en-US" sz="5180" u="none" cap="none" strike="noStrike">
                <a:solidFill>
                  <a:schemeClr val="lt1"/>
                </a:solidFill>
                <a:latin typeface="Calibri"/>
                <a:ea typeface="Calibri"/>
                <a:cs typeface="Calibri"/>
                <a:sym typeface="Calibri"/>
              </a:rPr>
              <a:t>4. O Lord, sprinkle the dew of gladness on</a:t>
            </a:r>
          </a:p>
          <a:p>
            <a:pPr indent="0" lvl="0" marL="0" marR="0" rtl="0" algn="l">
              <a:lnSpc>
                <a:spcPct val="100000"/>
              </a:lnSpc>
              <a:spcBef>
                <a:spcPts val="1000"/>
              </a:spcBef>
              <a:buClr>
                <a:schemeClr val="lt1"/>
              </a:buClr>
              <a:buSzPct val="25000"/>
              <a:buFont typeface="Arial"/>
              <a:buNone/>
            </a:pPr>
            <a:r>
              <a:rPr b="0" i="0" lang="en-US" sz="5550" u="none" cap="none" strike="noStrike">
                <a:solidFill>
                  <a:schemeClr val="lt1"/>
                </a:solidFill>
                <a:latin typeface="Calibri"/>
                <a:ea typeface="Calibri"/>
                <a:cs typeface="Calibri"/>
                <a:sym typeface="Calibri"/>
              </a:rPr>
              <a:t>The departed who have slept in Your hope.</a:t>
            </a:r>
          </a:p>
        </p:txBody>
      </p:sp>
    </p:spTree>
  </p:cSld>
  <p:clrMapOvr>
    <a:masterClrMapping/>
  </p:clrMapOvr>
</p:sld>
</file>

<file path=ppt/slides/slide1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36" name="Shape 836"/>
        <p:cNvGrpSpPr/>
        <p:nvPr/>
      </p:nvGrpSpPr>
      <p:grpSpPr>
        <a:xfrm>
          <a:off x="0" y="0"/>
          <a:ext cx="0" cy="0"/>
          <a:chOff x="0" y="0"/>
          <a:chExt cx="0" cy="0"/>
        </a:xfrm>
      </p:grpSpPr>
      <p:sp>
        <p:nvSpPr>
          <p:cNvPr id="837" name="Shape 837"/>
          <p:cNvSpPr txBox="1"/>
          <p:nvPr>
            <p:ph idx="1" type="body"/>
          </p:nvPr>
        </p:nvSpPr>
        <p:spPr>
          <a:xfrm>
            <a:off x="253312" y="522416"/>
            <a:ext cx="11598110" cy="5675184"/>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4995" u="none" cap="none" strike="noStrike">
                <a:solidFill>
                  <a:schemeClr val="lt1"/>
                </a:solidFill>
                <a:latin typeface="Calibri"/>
                <a:ea typeface="Calibri"/>
                <a:cs typeface="Calibri"/>
                <a:sym typeface="Calibri"/>
              </a:rPr>
              <a:t>5. Praise to Him who exalted his mother,</a:t>
            </a:r>
          </a:p>
          <a:p>
            <a:pPr indent="0" lvl="0" marL="0" marR="0" rtl="0" algn="l">
              <a:lnSpc>
                <a:spcPct val="90000"/>
              </a:lnSpc>
              <a:spcBef>
                <a:spcPts val="1000"/>
              </a:spcBef>
              <a:spcAft>
                <a:spcPts val="0"/>
              </a:spcAft>
              <a:buClr>
                <a:schemeClr val="lt1"/>
              </a:buClr>
              <a:buSzPct val="25000"/>
              <a:buFont typeface="Arial"/>
              <a:buNone/>
            </a:pPr>
            <a:r>
              <a:rPr b="1" i="0" lang="en-US" sz="4995" u="none" cap="none" strike="noStrike">
                <a:solidFill>
                  <a:schemeClr val="lt1"/>
                </a:solidFill>
                <a:latin typeface="Calibri"/>
                <a:ea typeface="Calibri"/>
                <a:cs typeface="Calibri"/>
                <a:sym typeface="Calibri"/>
              </a:rPr>
              <a:t>Glorified the saints, and raised up the dead.</a:t>
            </a:r>
          </a:p>
          <a:p>
            <a:pPr indent="0" lvl="0" marL="0" marR="0" rtl="0" algn="l">
              <a:lnSpc>
                <a:spcPct val="90000"/>
              </a:lnSpc>
              <a:spcBef>
                <a:spcPts val="1000"/>
              </a:spcBef>
              <a:spcAft>
                <a:spcPts val="0"/>
              </a:spcAft>
              <a:buClr>
                <a:schemeClr val="lt1"/>
              </a:buClr>
              <a:buSzPct val="25000"/>
              <a:buFont typeface="Arial"/>
              <a:buNone/>
            </a:pPr>
            <a:r>
              <a:rPr b="0" i="0" lang="en-US" sz="4995" u="none" cap="none" strike="noStrike">
                <a:solidFill>
                  <a:schemeClr val="lt1"/>
                </a:solidFill>
                <a:latin typeface="Calibri"/>
                <a:ea typeface="Calibri"/>
                <a:cs typeface="Calibri"/>
                <a:sym typeface="Calibri"/>
              </a:rPr>
              <a:t> </a:t>
            </a:r>
          </a:p>
          <a:p>
            <a:pPr indent="0" lvl="0" marL="0" marR="0" rtl="0" algn="l">
              <a:lnSpc>
                <a:spcPct val="90000"/>
              </a:lnSpc>
              <a:spcBef>
                <a:spcPts val="1000"/>
              </a:spcBef>
              <a:spcAft>
                <a:spcPts val="0"/>
              </a:spcAft>
              <a:buClr>
                <a:schemeClr val="lt1"/>
              </a:buClr>
              <a:buSzPct val="25000"/>
              <a:buFont typeface="Arial"/>
              <a:buNone/>
            </a:pPr>
            <a:r>
              <a:rPr b="0" i="0" lang="en-US" sz="4995" u="none" cap="none" strike="noStrike">
                <a:solidFill>
                  <a:schemeClr val="lt1"/>
                </a:solidFill>
                <a:latin typeface="Calibri"/>
                <a:ea typeface="Calibri"/>
                <a:cs typeface="Calibri"/>
                <a:sym typeface="Calibri"/>
              </a:rPr>
              <a:t>6. Lord, by the pray’r of Your mother and saints,</a:t>
            </a:r>
          </a:p>
          <a:p>
            <a:pPr indent="0" lvl="0" marL="0" marR="0" rtl="0" algn="l">
              <a:lnSpc>
                <a:spcPct val="90000"/>
              </a:lnSpc>
              <a:spcBef>
                <a:spcPts val="1000"/>
              </a:spcBef>
              <a:buClr>
                <a:schemeClr val="lt1"/>
              </a:buClr>
              <a:buSzPct val="25000"/>
              <a:buFont typeface="Arial"/>
              <a:buNone/>
            </a:pPr>
            <a:r>
              <a:rPr b="0" i="0" lang="en-US" sz="4995" u="none" cap="none" strike="noStrike">
                <a:solidFill>
                  <a:schemeClr val="lt1"/>
                </a:solidFill>
                <a:latin typeface="Calibri"/>
                <a:ea typeface="Calibri"/>
                <a:cs typeface="Calibri"/>
                <a:sym typeface="Calibri"/>
              </a:rPr>
              <a:t>Have mercy on us and our departed.</a:t>
            </a:r>
          </a:p>
        </p:txBody>
      </p:sp>
    </p:spTree>
  </p:cSld>
  <p:clrMapOvr>
    <a:masterClrMapping/>
  </p:clrMapOvr>
</p:sld>
</file>

<file path=ppt/slides/slide1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41" name="Shape 841"/>
        <p:cNvGrpSpPr/>
        <p:nvPr/>
      </p:nvGrpSpPr>
      <p:grpSpPr>
        <a:xfrm>
          <a:off x="0" y="0"/>
          <a:ext cx="0" cy="0"/>
          <a:chOff x="0" y="0"/>
          <a:chExt cx="0" cy="0"/>
        </a:xfrm>
      </p:grpSpPr>
      <p:sp>
        <p:nvSpPr>
          <p:cNvPr id="842" name="Shape 842"/>
          <p:cNvSpPr txBox="1"/>
          <p:nvPr>
            <p:ph type="title"/>
          </p:nvPr>
        </p:nvSpPr>
        <p:spPr>
          <a:xfrm>
            <a:off x="393700" y="161925"/>
            <a:ext cx="11636210"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6000" u="sng" cap="none" strike="noStrike">
                <a:solidFill>
                  <a:schemeClr val="lt1"/>
                </a:solidFill>
                <a:latin typeface="Calibri"/>
                <a:ea typeface="Calibri"/>
                <a:cs typeface="Calibri"/>
                <a:sym typeface="Calibri"/>
              </a:rPr>
              <a:t>Qaumo</a:t>
            </a:r>
          </a:p>
        </p:txBody>
      </p:sp>
    </p:spTree>
  </p:cSld>
  <p:clrMapOvr>
    <a:masterClrMapping/>
  </p:clrMapOvr>
</p:sld>
</file>

<file path=ppt/slides/slide1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46" name="Shape 846"/>
        <p:cNvGrpSpPr/>
        <p:nvPr/>
      </p:nvGrpSpPr>
      <p:grpSpPr>
        <a:xfrm>
          <a:off x="0" y="0"/>
          <a:ext cx="0" cy="0"/>
          <a:chOff x="0" y="0"/>
          <a:chExt cx="0" cy="0"/>
        </a:xfrm>
      </p:grpSpPr>
      <p:sp>
        <p:nvSpPr>
          <p:cNvPr id="847" name="Shape 847"/>
          <p:cNvSpPr txBox="1"/>
          <p:nvPr>
            <p:ph type="title"/>
          </p:nvPr>
        </p:nvSpPr>
        <p:spPr>
          <a:xfrm>
            <a:off x="609600" y="274637"/>
            <a:ext cx="10972799" cy="1143200"/>
          </a:xfrm>
          <a:prstGeom prst="rect">
            <a:avLst/>
          </a:prstGeom>
          <a:noFill/>
          <a:ln>
            <a:noFill/>
          </a:ln>
        </p:spPr>
        <p:txBody>
          <a:bodyPr anchorCtr="0" anchor="b" bIns="91425" lIns="91425" rIns="91425" tIns="91425">
            <a:noAutofit/>
          </a:bodyPr>
          <a:lstStyle/>
          <a:p>
            <a:pPr indent="0" lvl="0" marL="0" marR="0" rtl="0" algn="l">
              <a:lnSpc>
                <a:spcPct val="90000"/>
              </a:lnSpc>
              <a:spcBef>
                <a:spcPts val="0"/>
              </a:spcBef>
              <a:buClr>
                <a:schemeClr val="lt1"/>
              </a:buClr>
              <a:buSzPct val="25000"/>
              <a:buFont typeface="Calibri"/>
              <a:buNone/>
            </a:pPr>
            <a:r>
              <a:rPr b="1" i="0" lang="en-US" sz="4400" u="none" cap="none" strike="noStrike">
                <a:solidFill>
                  <a:schemeClr val="lt1"/>
                </a:solidFill>
                <a:latin typeface="Calibri"/>
                <a:ea typeface="Calibri"/>
                <a:cs typeface="Calibri"/>
                <a:sym typeface="Calibri"/>
              </a:rPr>
              <a:t>Old Testament reading</a:t>
            </a:r>
          </a:p>
        </p:txBody>
      </p:sp>
      <p:sp>
        <p:nvSpPr>
          <p:cNvPr id="848" name="Shape 848"/>
          <p:cNvSpPr txBox="1"/>
          <p:nvPr>
            <p:ph idx="1" type="body"/>
          </p:nvPr>
        </p:nvSpPr>
        <p:spPr>
          <a:xfrm>
            <a:off x="609600" y="1600200"/>
            <a:ext cx="10972799" cy="4967599"/>
          </a:xfrm>
          <a:prstGeom prst="rect">
            <a:avLst/>
          </a:prstGeom>
          <a:noFill/>
          <a:ln>
            <a:noFill/>
          </a:ln>
        </p:spPr>
        <p:txBody>
          <a:bodyPr anchorCtr="0" anchor="t" bIns="91425" lIns="91425" rIns="91425" tIns="91425">
            <a:noAutofit/>
          </a:bodyPr>
          <a:lstStyle/>
          <a:p>
            <a:pPr indent="0" lvl="0" marL="0" marR="0" rtl="0" algn="l">
              <a:lnSpc>
                <a:spcPct val="90000"/>
              </a:lnSpc>
              <a:spcBef>
                <a:spcPts val="0"/>
              </a:spcBef>
              <a:spcAft>
                <a:spcPts val="0"/>
              </a:spcAft>
              <a:buClr>
                <a:schemeClr val="lt1"/>
              </a:buClr>
              <a:buSzPct val="25000"/>
              <a:buFont typeface="Arial"/>
              <a:buNone/>
            </a:pPr>
            <a:r>
              <a:rPr b="0" i="0" lang="en-US" sz="4400" u="none" cap="none" strike="noStrike">
                <a:solidFill>
                  <a:schemeClr val="lt1"/>
                </a:solidFill>
                <a:latin typeface="Calibri"/>
                <a:ea typeface="Calibri"/>
                <a:cs typeface="Calibri"/>
                <a:sym typeface="Calibri"/>
              </a:rPr>
              <a:t>Deacon: The Holy spirit sang through David, the song of glory and salvation, in the tabernacle of the righteous</a:t>
            </a:r>
          </a:p>
          <a:p>
            <a:pPr indent="0" lvl="0" marL="0" marR="0" rtl="0" algn="l">
              <a:lnSpc>
                <a:spcPct val="90000"/>
              </a:lnSpc>
              <a:spcBef>
                <a:spcPts val="0"/>
              </a:spcBef>
              <a:spcAft>
                <a:spcPts val="0"/>
              </a:spcAft>
              <a:buClr>
                <a:schemeClr val="lt1"/>
              </a:buClr>
              <a:buSzPct val="25000"/>
              <a:buFont typeface="Arial"/>
              <a:buNone/>
            </a:pPr>
            <a:r>
              <a:t/>
            </a:r>
            <a:endParaRPr b="0" i="0" sz="4400" u="none" cap="none" strike="noStrike">
              <a:solidFill>
                <a:schemeClr val="lt1"/>
              </a:solidFill>
              <a:latin typeface="Calibri"/>
              <a:ea typeface="Calibri"/>
              <a:cs typeface="Calibri"/>
              <a:sym typeface="Calibri"/>
            </a:endParaRPr>
          </a:p>
          <a:p>
            <a:pPr indent="0" lvl="0" marL="0" marR="0" rtl="0" algn="l">
              <a:lnSpc>
                <a:spcPct val="90000"/>
              </a:lnSpc>
              <a:spcBef>
                <a:spcPts val="0"/>
              </a:spcBef>
              <a:spcAft>
                <a:spcPts val="0"/>
              </a:spcAft>
              <a:buClr>
                <a:schemeClr val="lt1"/>
              </a:buClr>
              <a:buSzPct val="25000"/>
              <a:buFont typeface="Arial"/>
              <a:buNone/>
            </a:pPr>
            <a:r>
              <a:rPr b="0" i="0" lang="en-US" sz="4400" u="none" cap="none" strike="noStrike">
                <a:solidFill>
                  <a:schemeClr val="lt1"/>
                </a:solidFill>
                <a:latin typeface="Calibri"/>
                <a:ea typeface="Calibri"/>
                <a:cs typeface="Calibri"/>
                <a:sym typeface="Calibri"/>
              </a:rPr>
              <a:t>Reader: This reading is taken from…, barekmor.</a:t>
            </a:r>
          </a:p>
          <a:p>
            <a:pPr indent="0" lvl="0" marL="0" marR="0" rtl="0" algn="l">
              <a:lnSpc>
                <a:spcPct val="90000"/>
              </a:lnSpc>
              <a:spcBef>
                <a:spcPts val="0"/>
              </a:spcBef>
              <a:spcAft>
                <a:spcPts val="0"/>
              </a:spcAft>
              <a:buClr>
                <a:schemeClr val="lt1"/>
              </a:buClr>
              <a:buSzPct val="25000"/>
              <a:buFont typeface="Arial"/>
              <a:buNone/>
            </a:pPr>
            <a:r>
              <a:t/>
            </a:r>
            <a:endParaRPr b="0" i="0" sz="4400" u="none" cap="none" strike="noStrike">
              <a:solidFill>
                <a:schemeClr val="lt1"/>
              </a:solidFill>
              <a:latin typeface="Calibri"/>
              <a:ea typeface="Calibri"/>
              <a:cs typeface="Calibri"/>
              <a:sym typeface="Calibri"/>
            </a:endParaRPr>
          </a:p>
          <a:p>
            <a:pPr indent="0" lvl="0" marL="0" marR="0" rtl="0" algn="l">
              <a:lnSpc>
                <a:spcPct val="90000"/>
              </a:lnSpc>
              <a:spcBef>
                <a:spcPts val="0"/>
              </a:spcBef>
              <a:spcAft>
                <a:spcPts val="0"/>
              </a:spcAft>
              <a:buClr>
                <a:schemeClr val="lt1"/>
              </a:buClr>
              <a:buSzPct val="25000"/>
              <a:buFont typeface="Arial"/>
              <a:buNone/>
            </a:pPr>
            <a:r>
              <a:t/>
            </a:r>
            <a:endParaRPr b="0" i="0" sz="4400" u="none" cap="none" strike="noStrike">
              <a:solidFill>
                <a:schemeClr val="lt1"/>
              </a:solidFill>
              <a:latin typeface="Calibri"/>
              <a:ea typeface="Calibri"/>
              <a:cs typeface="Calibri"/>
              <a:sym typeface="Calibri"/>
            </a:endParaRPr>
          </a:p>
          <a:p>
            <a:pPr indent="0" lvl="0" marL="0" marR="0" rtl="0" algn="l">
              <a:lnSpc>
                <a:spcPct val="90000"/>
              </a:lnSpc>
              <a:spcBef>
                <a:spcPts val="0"/>
              </a:spcBef>
              <a:spcAft>
                <a:spcPts val="0"/>
              </a:spcAft>
              <a:buClr>
                <a:schemeClr val="lt1"/>
              </a:buClr>
              <a:buSzPct val="25000"/>
              <a:buFont typeface="Arial"/>
              <a:buNone/>
            </a:pPr>
            <a:r>
              <a:t/>
            </a:r>
            <a:endParaRPr b="0" i="0" sz="2800" u="none" cap="none" strike="noStrike">
              <a:solidFill>
                <a:schemeClr val="lt1"/>
              </a:solidFill>
              <a:latin typeface="Calibri"/>
              <a:ea typeface="Calibri"/>
              <a:cs typeface="Calibri"/>
              <a:sym typeface="Calibri"/>
            </a:endParaRPr>
          </a:p>
          <a:p>
            <a:pPr indent="0" lvl="0" marL="0" marR="0" rtl="0" algn="l">
              <a:lnSpc>
                <a:spcPct val="90000"/>
              </a:lnSpc>
              <a:spcBef>
                <a:spcPts val="0"/>
              </a:spcBef>
              <a:buClr>
                <a:schemeClr val="lt1"/>
              </a:buClr>
              <a:buSzPct val="25000"/>
              <a:buFont typeface="Arial"/>
              <a:buNone/>
            </a:pPr>
            <a:r>
              <a:t/>
            </a:r>
            <a:endParaRPr b="0" i="0" sz="2800" u="none" cap="none" strike="noStrike">
              <a:solidFill>
                <a:schemeClr val="lt1"/>
              </a:solidFill>
              <a:latin typeface="Calibri"/>
              <a:ea typeface="Calibri"/>
              <a:cs typeface="Calibri"/>
              <a:sym typeface="Calibri"/>
            </a:endParaRPr>
          </a:p>
        </p:txBody>
      </p:sp>
    </p:spTree>
  </p:cSld>
  <p:clrMapOvr>
    <a:masterClrMapping/>
  </p:clrMapOvr>
</p:sld>
</file>

<file path=ppt/slides/slide1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52" name="Shape 852"/>
        <p:cNvGrpSpPr/>
        <p:nvPr/>
      </p:nvGrpSpPr>
      <p:grpSpPr>
        <a:xfrm>
          <a:off x="0" y="0"/>
          <a:ext cx="0" cy="0"/>
          <a:chOff x="0" y="0"/>
          <a:chExt cx="0" cy="0"/>
        </a:xfrm>
      </p:grpSpPr>
      <p:sp>
        <p:nvSpPr>
          <p:cNvPr id="853" name="Shape 853"/>
          <p:cNvSpPr txBox="1"/>
          <p:nvPr>
            <p:ph idx="1" type="body"/>
          </p:nvPr>
        </p:nvSpPr>
        <p:spPr>
          <a:xfrm>
            <a:off x="228600" y="1407433"/>
            <a:ext cx="11598110" cy="4762499"/>
          </a:xfrm>
          <a:prstGeom prst="rect">
            <a:avLst/>
          </a:prstGeom>
          <a:noFill/>
          <a:ln>
            <a:noFill/>
          </a:ln>
        </p:spPr>
        <p:txBody>
          <a:bodyPr anchorCtr="0" anchor="t" bIns="45700" lIns="91425" rIns="91425" tIns="45700">
            <a:noAutofit/>
          </a:bodyPr>
          <a:lstStyle/>
          <a:p>
            <a:pPr indent="0" lvl="0" marL="0" rtl="0" algn="ctr">
              <a:lnSpc>
                <a:spcPct val="90000"/>
              </a:lnSpc>
              <a:spcBef>
                <a:spcPts val="0"/>
              </a:spcBef>
              <a:buClr>
                <a:schemeClr val="lt1"/>
              </a:buClr>
              <a:buSzPct val="25000"/>
              <a:buFont typeface="Calibri"/>
              <a:buNone/>
            </a:pPr>
            <a:r>
              <a:rPr b="1" lang="en-US" sz="2400" u="sng"/>
              <a:t>Qaumo</a:t>
            </a:r>
            <a:br>
              <a:rPr b="1" lang="en-US" sz="2400" u="sng"/>
            </a:br>
          </a:p>
          <a:p>
            <a:pPr indent="0" lvl="0" marL="0" rtl="0" algn="ctr">
              <a:lnSpc>
                <a:spcPct val="90000"/>
              </a:lnSpc>
              <a:spcBef>
                <a:spcPts val="0"/>
              </a:spcBef>
              <a:buClr>
                <a:schemeClr val="lt1"/>
              </a:buClr>
              <a:buSzPct val="25000"/>
              <a:buFont typeface="Calibri"/>
              <a:buNone/>
            </a:pPr>
            <a:r>
              <a:rPr b="1" lang="en-US" sz="2400"/>
              <a:t>Qolo</a:t>
            </a:r>
            <a:br>
              <a:rPr b="1" lang="en-US" sz="2400"/>
            </a:br>
            <a:r>
              <a:rPr b="1" i="1" lang="en-US" sz="2400"/>
              <a:t>(Lo l’Deeno w’Lo Lathba’atho – Deivathin jeevaathmajane kaikelilenthi)</a:t>
            </a:r>
          </a:p>
          <a:p>
            <a:pPr indent="-69850" lvl="0" marL="0" rtl="0" algn="ctr">
              <a:lnSpc>
                <a:spcPct val="90000"/>
              </a:lnSpc>
              <a:spcBef>
                <a:spcPts val="0"/>
              </a:spcBef>
              <a:buClr>
                <a:schemeClr val="dk1"/>
              </a:buClr>
              <a:buSzPct val="45833"/>
              <a:buFont typeface="Arial"/>
              <a:buNone/>
            </a:pPr>
            <a:r>
              <a:t/>
            </a:r>
            <a:endParaRPr b="1" sz="2400"/>
          </a:p>
          <a:p>
            <a:pPr indent="-69850" lvl="0" marL="0" rtl="0" algn="l">
              <a:lnSpc>
                <a:spcPct val="90000"/>
              </a:lnSpc>
              <a:spcBef>
                <a:spcPts val="0"/>
              </a:spcBef>
              <a:buClr>
                <a:schemeClr val="dk1"/>
              </a:buClr>
              <a:buSzPct val="30555"/>
              <a:buFont typeface="Arial"/>
              <a:buNone/>
            </a:pPr>
            <a:r>
              <a:rPr b="1" lang="en-US" sz="3600"/>
              <a:t>With the bless`ed martyrs and confessors who loved You</a:t>
            </a:r>
          </a:p>
          <a:p>
            <a:pPr indent="-69850" lvl="0" marL="0" rtl="0" algn="l">
              <a:lnSpc>
                <a:spcPct val="90000"/>
              </a:lnSpc>
              <a:spcBef>
                <a:spcPts val="0"/>
              </a:spcBef>
              <a:buClr>
                <a:schemeClr val="dk1"/>
              </a:buClr>
              <a:buSzPct val="30555"/>
              <a:buFont typeface="Arial"/>
              <a:buNone/>
            </a:pPr>
            <a:r>
              <a:rPr b="1" lang="en-US" sz="3600"/>
              <a:t>And with all the saints</a:t>
            </a:r>
          </a:p>
          <a:p>
            <a:pPr indent="-69850" lvl="0" marL="0" rtl="0" algn="l">
              <a:lnSpc>
                <a:spcPct val="90000"/>
              </a:lnSpc>
              <a:spcBef>
                <a:spcPts val="0"/>
              </a:spcBef>
              <a:buClr>
                <a:schemeClr val="dk1"/>
              </a:buClr>
              <a:buSzPct val="30555"/>
              <a:buFont typeface="Arial"/>
              <a:buNone/>
            </a:pPr>
            <a:r>
              <a:rPr b="1" lang="en-US" sz="3600"/>
              <a:t>O Lord, make mem’ry of our departed ones</a:t>
            </a:r>
          </a:p>
          <a:p>
            <a:pPr indent="-69850" lvl="0" marL="0" rtl="0" algn="l">
              <a:lnSpc>
                <a:spcPct val="90000"/>
              </a:lnSpc>
              <a:spcBef>
                <a:spcPts val="0"/>
              </a:spcBef>
              <a:buClr>
                <a:schemeClr val="dk1"/>
              </a:buClr>
              <a:buSzPct val="30555"/>
              <a:buFont typeface="Arial"/>
              <a:buNone/>
            </a:pPr>
            <a:r>
              <a:rPr b="1" lang="en-US" sz="3600"/>
              <a:t>Make them stand at Your right hand</a:t>
            </a:r>
          </a:p>
          <a:p>
            <a:pPr indent="-69850" lvl="0" marL="0" rtl="0" algn="l">
              <a:lnSpc>
                <a:spcPct val="90000"/>
              </a:lnSpc>
              <a:spcBef>
                <a:spcPts val="0"/>
              </a:spcBef>
              <a:buClr>
                <a:schemeClr val="dk1"/>
              </a:buClr>
              <a:buSzPct val="30555"/>
              <a:buFont typeface="Arial"/>
              <a:buNone/>
            </a:pPr>
            <a:r>
              <a:rPr b="1" lang="en-US" sz="3600"/>
              <a:t>Halleluiah, and grant rest to them…Barekmor</a:t>
            </a:r>
          </a:p>
          <a:p>
            <a:pPr indent="-69850" lvl="0" marL="0" rtl="0" algn="ctr">
              <a:lnSpc>
                <a:spcPct val="90000"/>
              </a:lnSpc>
              <a:spcBef>
                <a:spcPts val="0"/>
              </a:spcBef>
              <a:buClr>
                <a:schemeClr val="dk1"/>
              </a:buClr>
              <a:buSzPct val="45833"/>
              <a:buFont typeface="Arial"/>
              <a:buNone/>
            </a:pPr>
            <a:r>
              <a:t/>
            </a:r>
            <a:endParaRPr b="1" sz="2400"/>
          </a:p>
          <a:p>
            <a:pPr indent="0" lvl="0" marL="0" rtl="0" algn="ctr">
              <a:lnSpc>
                <a:spcPct val="90000"/>
              </a:lnSpc>
              <a:spcBef>
                <a:spcPts val="0"/>
              </a:spcBef>
              <a:buClr>
                <a:schemeClr val="lt1"/>
              </a:buClr>
              <a:buSzPct val="25000"/>
              <a:buFont typeface="Calibri"/>
              <a:buNone/>
            </a:pPr>
            <a:r>
              <a:t/>
            </a:r>
            <a:endParaRPr b="1" sz="2400"/>
          </a:p>
        </p:txBody>
      </p:sp>
      <p:sp>
        <p:nvSpPr>
          <p:cNvPr id="854" name="Shape 854"/>
          <p:cNvSpPr txBox="1"/>
          <p:nvPr>
            <p:ph type="title"/>
          </p:nvPr>
        </p:nvSpPr>
        <p:spPr>
          <a:xfrm>
            <a:off x="393700" y="161925"/>
            <a:ext cx="11636100" cy="1325700"/>
          </a:xfrm>
          <a:prstGeom prst="rect">
            <a:avLst/>
          </a:prstGeom>
          <a:noFill/>
          <a:ln>
            <a:noFill/>
          </a:ln>
        </p:spPr>
        <p:txBody>
          <a:bodyPr anchorCtr="0" anchor="ctr" bIns="45700" lIns="91425" rIns="91425" tIns="45700">
            <a:noAutofit/>
          </a:bodyPr>
          <a:lstStyle/>
          <a:p>
            <a:pPr indent="0" lvl="0" marL="0" marR="0" rtl="0" algn="ctr">
              <a:lnSpc>
                <a:spcPct val="90000"/>
              </a:lnSpc>
              <a:spcBef>
                <a:spcPts val="0"/>
              </a:spcBef>
              <a:buClr>
                <a:schemeClr val="lt1"/>
              </a:buClr>
              <a:buSzPct val="25000"/>
              <a:buFont typeface="Calibri"/>
              <a:buNone/>
            </a:pPr>
            <a:r>
              <a:rPr b="1" lang="en-US" sz="4000" u="sng"/>
              <a:t>NINTH</a:t>
            </a:r>
            <a:r>
              <a:rPr b="1" i="0" lang="en-US" sz="4000" u="sng" cap="none" strike="noStrike">
                <a:solidFill>
                  <a:schemeClr val="lt1"/>
                </a:solidFill>
                <a:latin typeface="Calibri"/>
                <a:ea typeface="Calibri"/>
                <a:cs typeface="Calibri"/>
                <a:sym typeface="Calibri"/>
              </a:rPr>
              <a:t> HOUR of QYOMTHO</a:t>
            </a:r>
          </a:p>
        </p:txBody>
      </p:sp>
    </p:spTree>
  </p:cSld>
  <p:clrMapOvr>
    <a:masterClrMapping/>
  </p:clrMapOvr>
</p:sld>
</file>

<file path=ppt/slides/slide1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59" name="Shape 859"/>
        <p:cNvGrpSpPr/>
        <p:nvPr/>
      </p:nvGrpSpPr>
      <p:grpSpPr>
        <a:xfrm>
          <a:off x="0" y="0"/>
          <a:ext cx="0" cy="0"/>
          <a:chOff x="0" y="0"/>
          <a:chExt cx="0" cy="0"/>
        </a:xfrm>
      </p:grpSpPr>
      <p:sp>
        <p:nvSpPr>
          <p:cNvPr id="860" name="Shape 860"/>
          <p:cNvSpPr txBox="1"/>
          <p:nvPr>
            <p:ph type="title"/>
          </p:nvPr>
        </p:nvSpPr>
        <p:spPr>
          <a:xfrm>
            <a:off x="838200" y="365125"/>
            <a:ext cx="10515600" cy="1325700"/>
          </a:xfrm>
          <a:prstGeom prst="rect">
            <a:avLst/>
          </a:prstGeom>
        </p:spPr>
        <p:txBody>
          <a:bodyPr anchorCtr="0" anchor="ctr" bIns="91425" lIns="91425" rIns="91425" tIns="91425">
            <a:noAutofit/>
          </a:bodyPr>
          <a:lstStyle/>
          <a:p>
            <a:pPr lvl="0">
              <a:spcBef>
                <a:spcPts val="0"/>
              </a:spcBef>
              <a:buNone/>
            </a:pPr>
            <a:r>
              <a:t/>
            </a:r>
            <a:endParaRPr/>
          </a:p>
        </p:txBody>
      </p:sp>
      <p:sp>
        <p:nvSpPr>
          <p:cNvPr id="861" name="Shape 861"/>
          <p:cNvSpPr txBox="1"/>
          <p:nvPr>
            <p:ph idx="1" type="body"/>
          </p:nvPr>
        </p:nvSpPr>
        <p:spPr>
          <a:xfrm>
            <a:off x="838200" y="1825625"/>
            <a:ext cx="10515600" cy="4351200"/>
          </a:xfrm>
          <a:prstGeom prst="rect">
            <a:avLst/>
          </a:prstGeom>
        </p:spPr>
        <p:txBody>
          <a:bodyPr anchorCtr="0" anchor="t" bIns="91425" lIns="91425" rIns="91425" tIns="91425">
            <a:noAutofit/>
          </a:bodyPr>
          <a:lstStyle/>
          <a:p>
            <a:pPr indent="0" lvl="0" marL="0" rtl="0">
              <a:lnSpc>
                <a:spcPct val="90000"/>
              </a:lnSpc>
              <a:spcBef>
                <a:spcPts val="0"/>
              </a:spcBef>
              <a:buNone/>
            </a:pPr>
            <a:r>
              <a:rPr b="1" i="1" lang="en-US" sz="2400"/>
              <a:t>†  Glory be to the Father, Son and Holy Spirit</a:t>
            </a:r>
          </a:p>
          <a:p>
            <a:pPr indent="-69850" lvl="0" marL="0" rtl="0">
              <a:spcBef>
                <a:spcPts val="0"/>
              </a:spcBef>
              <a:buClr>
                <a:schemeClr val="dk1"/>
              </a:buClr>
              <a:buSzPct val="45833"/>
              <a:buFont typeface="Arial"/>
              <a:buNone/>
            </a:pPr>
            <a:r>
              <a:rPr i="1" lang="en-US" sz="2400"/>
              <a:t>Unto the ages of ages and for ever more.</a:t>
            </a:r>
          </a:p>
          <a:p>
            <a:pPr indent="0" lvl="0" marL="0">
              <a:lnSpc>
                <a:spcPct val="90000"/>
              </a:lnSpc>
              <a:spcBef>
                <a:spcPts val="0"/>
              </a:spcBef>
              <a:buClr>
                <a:schemeClr val="lt1"/>
              </a:buClr>
              <a:buSzPct val="25000"/>
              <a:buFont typeface="Arial"/>
              <a:buNone/>
            </a:pPr>
            <a:r>
              <a:t/>
            </a:r>
            <a:endParaRPr b="1" i="1" sz="800"/>
          </a:p>
          <a:p>
            <a:pPr indent="-69850" lvl="0" marL="0" algn="l">
              <a:lnSpc>
                <a:spcPct val="90000"/>
              </a:lnSpc>
              <a:spcBef>
                <a:spcPts val="0"/>
              </a:spcBef>
              <a:buClr>
                <a:schemeClr val="dk1"/>
              </a:buClr>
              <a:buSzPct val="30555"/>
              <a:buFont typeface="Arial"/>
              <a:buNone/>
            </a:pPr>
            <a:r>
              <a:rPr b="1" lang="en-US" sz="3600"/>
              <a:t>Our Savior heard the groan of the departed upon</a:t>
            </a:r>
          </a:p>
          <a:p>
            <a:pPr indent="-69850" lvl="0" marL="0" algn="l">
              <a:lnSpc>
                <a:spcPct val="90000"/>
              </a:lnSpc>
              <a:spcBef>
                <a:spcPts val="0"/>
              </a:spcBef>
              <a:buClr>
                <a:schemeClr val="dk1"/>
              </a:buClr>
              <a:buSzPct val="30555"/>
              <a:buFont typeface="Arial"/>
              <a:buNone/>
            </a:pPr>
            <a:r>
              <a:rPr b="1" lang="en-US" sz="3600"/>
              <a:t>The height of the cross</a:t>
            </a:r>
          </a:p>
          <a:p>
            <a:pPr indent="-69850" lvl="0" marL="0" algn="l">
              <a:lnSpc>
                <a:spcPct val="90000"/>
              </a:lnSpc>
              <a:spcBef>
                <a:spcPts val="0"/>
              </a:spcBef>
              <a:buClr>
                <a:schemeClr val="dk1"/>
              </a:buClr>
              <a:buSzPct val="30555"/>
              <a:buFont typeface="Arial"/>
              <a:buNone/>
            </a:pPr>
            <a:r>
              <a:rPr b="1" lang="en-US" sz="3600"/>
              <a:t>He hastened to come and break the yoke of death</a:t>
            </a:r>
          </a:p>
          <a:p>
            <a:pPr indent="-69850" lvl="0" marL="0" algn="l">
              <a:lnSpc>
                <a:spcPct val="90000"/>
              </a:lnSpc>
              <a:spcBef>
                <a:spcPts val="0"/>
              </a:spcBef>
              <a:buClr>
                <a:schemeClr val="dk1"/>
              </a:buClr>
              <a:buSzPct val="30555"/>
              <a:buFont typeface="Arial"/>
              <a:buNone/>
            </a:pPr>
            <a:r>
              <a:rPr b="1" lang="en-US" sz="3600"/>
              <a:t>From the necks of those who slept</a:t>
            </a:r>
          </a:p>
          <a:p>
            <a:pPr indent="-69850" lvl="0" marL="0" algn="l">
              <a:lnSpc>
                <a:spcPct val="90000"/>
              </a:lnSpc>
              <a:spcBef>
                <a:spcPts val="0"/>
              </a:spcBef>
              <a:buClr>
                <a:schemeClr val="dk1"/>
              </a:buClr>
              <a:buSzPct val="30555"/>
              <a:buFont typeface="Arial"/>
              <a:buNone/>
            </a:pPr>
            <a:r>
              <a:rPr b="1" lang="en-US" sz="3600"/>
              <a:t>Halleluiah, and comforted them</a:t>
            </a:r>
          </a:p>
          <a:p>
            <a:pPr indent="-69850" lvl="0" marL="0" algn="ctr">
              <a:lnSpc>
                <a:spcPct val="90000"/>
              </a:lnSpc>
              <a:spcBef>
                <a:spcPts val="0"/>
              </a:spcBef>
              <a:buClr>
                <a:schemeClr val="dk1"/>
              </a:buClr>
              <a:buSzPct val="45833"/>
              <a:buFont typeface="Arial"/>
              <a:buNone/>
            </a:pPr>
            <a:r>
              <a:t/>
            </a:r>
            <a:endParaRPr b="1" sz="2400"/>
          </a:p>
          <a:p>
            <a:pPr indent="-69850" lvl="0" marL="0" algn="l">
              <a:lnSpc>
                <a:spcPct val="90000"/>
              </a:lnSpc>
              <a:spcBef>
                <a:spcPts val="0"/>
              </a:spcBef>
              <a:buClr>
                <a:schemeClr val="dk1"/>
              </a:buClr>
              <a:buSzPct val="45833"/>
              <a:buFont typeface="Arial"/>
              <a:buNone/>
            </a:pPr>
            <a:r>
              <a:rPr b="1" i="1" lang="en-US" sz="2400"/>
              <a:t>Lord have mercy upon us and help us!</a:t>
            </a:r>
          </a:p>
          <a:p>
            <a:pPr indent="-69850" lvl="0" marL="0" algn="ctr">
              <a:lnSpc>
                <a:spcPct val="90000"/>
              </a:lnSpc>
              <a:spcBef>
                <a:spcPts val="0"/>
              </a:spcBef>
              <a:buClr>
                <a:schemeClr val="dk1"/>
              </a:buClr>
              <a:buSzPct val="45833"/>
              <a:buFont typeface="Arial"/>
              <a:buNone/>
            </a:pPr>
            <a:r>
              <a:t/>
            </a:r>
            <a:endParaRPr b="1" sz="2400"/>
          </a:p>
          <a:p>
            <a:pPr indent="-69850" lvl="0" marL="0" algn="ctr">
              <a:lnSpc>
                <a:spcPct val="90000"/>
              </a:lnSpc>
              <a:spcBef>
                <a:spcPts val="0"/>
              </a:spcBef>
              <a:buClr>
                <a:schemeClr val="dk1"/>
              </a:buClr>
              <a:buSzPct val="45833"/>
              <a:buFont typeface="Arial"/>
              <a:buNone/>
            </a:pPr>
            <a:r>
              <a:t/>
            </a:r>
            <a:endParaRPr b="1" sz="2400"/>
          </a:p>
          <a:p>
            <a:pPr lvl="0">
              <a:spcBef>
                <a:spcPts val="0"/>
              </a:spcBef>
              <a:buNone/>
            </a:pPr>
            <a:r>
              <a:t/>
            </a:r>
            <a:endParaRPr/>
          </a:p>
        </p:txBody>
      </p:sp>
    </p:spTree>
  </p:cSld>
  <p:clrMapOvr>
    <a:masterClrMapping/>
  </p:clrMapOvr>
</p:sld>
</file>

<file path=ppt/slides/slide1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66" name="Shape 866"/>
        <p:cNvGrpSpPr/>
        <p:nvPr/>
      </p:nvGrpSpPr>
      <p:grpSpPr>
        <a:xfrm>
          <a:off x="0" y="0"/>
          <a:ext cx="0" cy="0"/>
          <a:chOff x="0" y="0"/>
          <a:chExt cx="0" cy="0"/>
        </a:xfrm>
      </p:grpSpPr>
      <p:sp>
        <p:nvSpPr>
          <p:cNvPr id="867" name="Shape 867"/>
          <p:cNvSpPr txBox="1"/>
          <p:nvPr>
            <p:ph type="title"/>
          </p:nvPr>
        </p:nvSpPr>
        <p:spPr>
          <a:xfrm>
            <a:off x="838200" y="365125"/>
            <a:ext cx="10515600" cy="1325700"/>
          </a:xfrm>
          <a:prstGeom prst="rect">
            <a:avLst/>
          </a:prstGeom>
        </p:spPr>
        <p:txBody>
          <a:bodyPr anchorCtr="0" anchor="ctr" bIns="91425" lIns="91425" rIns="91425" tIns="91425">
            <a:noAutofit/>
          </a:bodyPr>
          <a:lstStyle/>
          <a:p>
            <a:pPr lvl="0">
              <a:spcBef>
                <a:spcPts val="0"/>
              </a:spcBef>
              <a:buNone/>
            </a:pPr>
            <a:r>
              <a:t/>
            </a:r>
            <a:endParaRPr/>
          </a:p>
        </p:txBody>
      </p:sp>
      <p:sp>
        <p:nvSpPr>
          <p:cNvPr id="868" name="Shape 868"/>
          <p:cNvSpPr txBox="1"/>
          <p:nvPr>
            <p:ph idx="1" type="body"/>
          </p:nvPr>
        </p:nvSpPr>
        <p:spPr>
          <a:xfrm>
            <a:off x="838200" y="1825625"/>
            <a:ext cx="10515600" cy="4351200"/>
          </a:xfrm>
          <a:prstGeom prst="rect">
            <a:avLst/>
          </a:prstGeom>
        </p:spPr>
        <p:txBody>
          <a:bodyPr anchorCtr="0" anchor="t" bIns="91425" lIns="91425" rIns="91425" tIns="91425">
            <a:noAutofit/>
          </a:bodyPr>
          <a:lstStyle/>
          <a:p>
            <a:pPr indent="-69850" lvl="0" marL="0" algn="ctr">
              <a:lnSpc>
                <a:spcPct val="90000"/>
              </a:lnSpc>
              <a:spcBef>
                <a:spcPts val="0"/>
              </a:spcBef>
              <a:buClr>
                <a:schemeClr val="dk1"/>
              </a:buClr>
              <a:buSzPct val="45833"/>
              <a:buFont typeface="Arial"/>
              <a:buNone/>
            </a:pPr>
            <a:r>
              <a:rPr b="1" lang="en-US" sz="2400" u="sng"/>
              <a:t>BO’UTHO of MOR BALAI</a:t>
            </a:r>
          </a:p>
          <a:p>
            <a:pPr indent="-69850" lvl="0" marL="0" algn="ctr">
              <a:lnSpc>
                <a:spcPct val="90000"/>
              </a:lnSpc>
              <a:spcBef>
                <a:spcPts val="0"/>
              </a:spcBef>
              <a:buClr>
                <a:schemeClr val="dk1"/>
              </a:buClr>
              <a:buSzPct val="30555"/>
              <a:buFont typeface="Arial"/>
              <a:buNone/>
            </a:pPr>
            <a:r>
              <a:rPr b="1" lang="en-US" sz="3600"/>
              <a:t>Renew Your creatures by the res’rrection,</a:t>
            </a:r>
          </a:p>
          <a:p>
            <a:pPr indent="0" lvl="0" marL="0" rtl="0" algn="ctr">
              <a:lnSpc>
                <a:spcPct val="90000"/>
              </a:lnSpc>
              <a:spcBef>
                <a:spcPts val="0"/>
              </a:spcBef>
              <a:buNone/>
            </a:pPr>
            <a:r>
              <a:rPr b="1" lang="en-US" sz="3600"/>
              <a:t>Your worshippers who have slept in Your hope.</a:t>
            </a:r>
          </a:p>
          <a:p>
            <a:pPr indent="-69850" lvl="0" marL="0" algn="ctr">
              <a:lnSpc>
                <a:spcPct val="90000"/>
              </a:lnSpc>
              <a:spcBef>
                <a:spcPts val="0"/>
              </a:spcBef>
              <a:buClr>
                <a:schemeClr val="dk1"/>
              </a:buClr>
              <a:buSzPct val="30555"/>
              <a:buFont typeface="Arial"/>
              <a:buNone/>
            </a:pPr>
            <a:r>
              <a:t/>
            </a:r>
            <a:endParaRPr b="1" sz="3600"/>
          </a:p>
          <a:p>
            <a:pPr indent="-69850" lvl="0" marL="0" algn="ctr">
              <a:lnSpc>
                <a:spcPct val="90000"/>
              </a:lnSpc>
              <a:spcBef>
                <a:spcPts val="0"/>
              </a:spcBef>
              <a:buClr>
                <a:schemeClr val="dk1"/>
              </a:buClr>
              <a:buSzPct val="30555"/>
              <a:buFont typeface="Arial"/>
              <a:buNone/>
            </a:pPr>
            <a:r>
              <a:rPr b="1" lang="en-US" sz="3600"/>
              <a:t>Give rest and pardon to the dead, O Lord,</a:t>
            </a:r>
          </a:p>
          <a:p>
            <a:pPr indent="0" lvl="0" marL="0" rtl="0" algn="ctr">
              <a:lnSpc>
                <a:spcPct val="90000"/>
              </a:lnSpc>
              <a:spcBef>
                <a:spcPts val="0"/>
              </a:spcBef>
              <a:buNone/>
            </a:pPr>
            <a:r>
              <a:rPr b="1" lang="en-US" sz="3600"/>
              <a:t>Who sleep in hope and await Your coming.</a:t>
            </a:r>
          </a:p>
          <a:p>
            <a:pPr indent="-69850" lvl="0" marL="0" algn="ctr">
              <a:lnSpc>
                <a:spcPct val="90000"/>
              </a:lnSpc>
              <a:spcBef>
                <a:spcPts val="0"/>
              </a:spcBef>
              <a:buClr>
                <a:schemeClr val="dk1"/>
              </a:buClr>
              <a:buSzPct val="45833"/>
              <a:buFont typeface="Arial"/>
              <a:buNone/>
            </a:pPr>
            <a:r>
              <a:t/>
            </a:r>
            <a:endParaRPr b="1" sz="2400"/>
          </a:p>
          <a:p>
            <a:pPr indent="-69850" lvl="0" marL="0" algn="ctr">
              <a:lnSpc>
                <a:spcPct val="90000"/>
              </a:lnSpc>
              <a:spcBef>
                <a:spcPts val="0"/>
              </a:spcBef>
              <a:buClr>
                <a:schemeClr val="dk1"/>
              </a:buClr>
              <a:buSzPct val="45833"/>
              <a:buFont typeface="Arial"/>
              <a:buNone/>
            </a:pPr>
            <a:r>
              <a:t/>
            </a:r>
            <a:endParaRPr b="1" sz="2400"/>
          </a:p>
          <a:p>
            <a:pPr lvl="0">
              <a:spcBef>
                <a:spcPts val="0"/>
              </a:spcBef>
              <a:buNone/>
            </a:pPr>
            <a:r>
              <a:t/>
            </a:r>
            <a:endParaRPr/>
          </a:p>
        </p:txBody>
      </p:sp>
    </p:spTree>
  </p:cSld>
  <p:clrMapOvr>
    <a:masterClrMapping/>
  </p:clrMapOvr>
</p:sld>
</file>

<file path=ppt/slides/slide1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73" name="Shape 873"/>
        <p:cNvGrpSpPr/>
        <p:nvPr/>
      </p:nvGrpSpPr>
      <p:grpSpPr>
        <a:xfrm>
          <a:off x="0" y="0"/>
          <a:ext cx="0" cy="0"/>
          <a:chOff x="0" y="0"/>
          <a:chExt cx="0" cy="0"/>
        </a:xfrm>
      </p:grpSpPr>
      <p:sp>
        <p:nvSpPr>
          <p:cNvPr id="874" name="Shape 874"/>
          <p:cNvSpPr txBox="1"/>
          <p:nvPr>
            <p:ph type="title"/>
          </p:nvPr>
        </p:nvSpPr>
        <p:spPr>
          <a:xfrm>
            <a:off x="838200" y="365125"/>
            <a:ext cx="10515600" cy="1325700"/>
          </a:xfrm>
          <a:prstGeom prst="rect">
            <a:avLst/>
          </a:prstGeom>
        </p:spPr>
        <p:txBody>
          <a:bodyPr anchorCtr="0" anchor="ctr" bIns="91425" lIns="91425" rIns="91425" tIns="91425">
            <a:noAutofit/>
          </a:bodyPr>
          <a:lstStyle/>
          <a:p>
            <a:pPr lvl="0">
              <a:spcBef>
                <a:spcPts val="0"/>
              </a:spcBef>
              <a:buNone/>
            </a:pPr>
            <a:r>
              <a:t/>
            </a:r>
            <a:endParaRPr/>
          </a:p>
        </p:txBody>
      </p:sp>
      <p:sp>
        <p:nvSpPr>
          <p:cNvPr id="875" name="Shape 875"/>
          <p:cNvSpPr txBox="1"/>
          <p:nvPr>
            <p:ph idx="1" type="body"/>
          </p:nvPr>
        </p:nvSpPr>
        <p:spPr>
          <a:xfrm>
            <a:off x="838200" y="1825625"/>
            <a:ext cx="10515600" cy="4351200"/>
          </a:xfrm>
          <a:prstGeom prst="rect">
            <a:avLst/>
          </a:prstGeom>
        </p:spPr>
        <p:txBody>
          <a:bodyPr anchorCtr="0" anchor="t" bIns="91425" lIns="91425" rIns="91425" tIns="91425">
            <a:noAutofit/>
          </a:bodyPr>
          <a:lstStyle/>
          <a:p>
            <a:pPr indent="-69850" lvl="0" marL="0" algn="ctr">
              <a:lnSpc>
                <a:spcPct val="90000"/>
              </a:lnSpc>
              <a:spcBef>
                <a:spcPts val="0"/>
              </a:spcBef>
              <a:buClr>
                <a:schemeClr val="dk1"/>
              </a:buClr>
              <a:buSzPct val="30555"/>
              <a:buFont typeface="Arial"/>
              <a:buNone/>
            </a:pPr>
            <a:r>
              <a:rPr b="1" lang="en-US" sz="3600"/>
              <a:t>Lord, with Abraham, Isaac and Jacob,</a:t>
            </a:r>
          </a:p>
          <a:p>
            <a:pPr indent="0" lvl="0" marL="0" rtl="0" algn="ctr">
              <a:lnSpc>
                <a:spcPct val="90000"/>
              </a:lnSpc>
              <a:spcBef>
                <a:spcPts val="0"/>
              </a:spcBef>
              <a:buNone/>
            </a:pPr>
            <a:r>
              <a:rPr b="1" lang="en-US" sz="3600"/>
              <a:t>Make Your servants rest, those who sleep in hope.</a:t>
            </a:r>
          </a:p>
          <a:p>
            <a:pPr indent="-69850" lvl="0" marL="0" algn="ctr">
              <a:lnSpc>
                <a:spcPct val="90000"/>
              </a:lnSpc>
              <a:spcBef>
                <a:spcPts val="0"/>
              </a:spcBef>
              <a:buClr>
                <a:schemeClr val="dk1"/>
              </a:buClr>
              <a:buSzPct val="30555"/>
              <a:buFont typeface="Arial"/>
              <a:buNone/>
            </a:pPr>
            <a:r>
              <a:t/>
            </a:r>
            <a:endParaRPr b="1" sz="3600"/>
          </a:p>
          <a:p>
            <a:pPr indent="-69850" lvl="0" marL="0" algn="ctr">
              <a:lnSpc>
                <a:spcPct val="90000"/>
              </a:lnSpc>
              <a:spcBef>
                <a:spcPts val="0"/>
              </a:spcBef>
              <a:buClr>
                <a:schemeClr val="dk1"/>
              </a:buClr>
              <a:buSzPct val="30555"/>
              <a:buFont typeface="Arial"/>
              <a:buNone/>
            </a:pPr>
            <a:r>
              <a:rPr b="1" lang="en-US" sz="3600"/>
              <a:t>Their bodies and souls shall cry together:</a:t>
            </a:r>
          </a:p>
          <a:p>
            <a:pPr indent="-69850" lvl="0" marL="0" algn="ctr">
              <a:lnSpc>
                <a:spcPct val="90000"/>
              </a:lnSpc>
              <a:spcBef>
                <a:spcPts val="0"/>
              </a:spcBef>
              <a:buClr>
                <a:schemeClr val="dk1"/>
              </a:buClr>
              <a:buSzPct val="30555"/>
              <a:buFont typeface="Arial"/>
              <a:buNone/>
            </a:pPr>
            <a:r>
              <a:rPr b="1" lang="en-US" sz="3600"/>
              <a:t>“Bless’d is He who will come and raise the dead.”</a:t>
            </a:r>
          </a:p>
          <a:p>
            <a:pPr lvl="0">
              <a:spcBef>
                <a:spcPts val="0"/>
              </a:spcBef>
              <a:buNone/>
            </a:pPr>
            <a:r>
              <a:t/>
            </a:r>
            <a:endParaRPr/>
          </a:p>
          <a:p>
            <a:pPr lvl="0" algn="ctr">
              <a:spcBef>
                <a:spcPts val="0"/>
              </a:spcBef>
              <a:buNone/>
            </a:pPr>
            <a:r>
              <a:rPr b="1" lang="en-US" u="sng"/>
              <a:t>Qaumo</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0" name="Shape 170"/>
        <p:cNvGrpSpPr/>
        <p:nvPr/>
      </p:nvGrpSpPr>
      <p:grpSpPr>
        <a:xfrm>
          <a:off x="0" y="0"/>
          <a:ext cx="0" cy="0"/>
          <a:chOff x="0" y="0"/>
          <a:chExt cx="0" cy="0"/>
        </a:xfrm>
      </p:grpSpPr>
      <p:sp>
        <p:nvSpPr>
          <p:cNvPr id="171" name="Shape 171"/>
          <p:cNvSpPr txBox="1"/>
          <p:nvPr>
            <p:ph idx="1" type="body"/>
          </p:nvPr>
        </p:nvSpPr>
        <p:spPr>
          <a:xfrm>
            <a:off x="368300" y="199292"/>
            <a:ext cx="11534610" cy="6341207"/>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4995" u="none" cap="none" strike="noStrike">
                <a:solidFill>
                  <a:schemeClr val="lt1"/>
                </a:solidFill>
                <a:latin typeface="Calibri"/>
                <a:ea typeface="Calibri"/>
                <a:cs typeface="Calibri"/>
                <a:sym typeface="Calibri"/>
              </a:rPr>
              <a:t>But restore to me Your joy and Your salvation / and let Your glorious spirit sustain me; / that I may teach the wicked Your way / and sinners may return to You.</a:t>
            </a:r>
          </a:p>
          <a:p>
            <a:pPr indent="0" lvl="0" marL="0" marR="0" rtl="0" algn="l">
              <a:lnSpc>
                <a:spcPct val="90000"/>
              </a:lnSpc>
              <a:spcBef>
                <a:spcPts val="1000"/>
              </a:spcBef>
              <a:spcAft>
                <a:spcPts val="0"/>
              </a:spcAft>
              <a:buClr>
                <a:schemeClr val="lt1"/>
              </a:buClr>
              <a:buSzPct val="25000"/>
              <a:buFont typeface="Arial"/>
              <a:buNone/>
            </a:pPr>
            <a:r>
              <a:t/>
            </a:r>
            <a:endParaRPr b="1" i="0" sz="600" u="none" cap="none" strike="noStrike">
              <a:solidFill>
                <a:schemeClr val="lt1"/>
              </a:solidFill>
              <a:latin typeface="Calibri"/>
              <a:ea typeface="Calibri"/>
              <a:cs typeface="Calibri"/>
              <a:sym typeface="Calibri"/>
            </a:endParaRPr>
          </a:p>
          <a:p>
            <a:pPr indent="0" lvl="0" marL="0" marR="0" rtl="0" algn="l">
              <a:lnSpc>
                <a:spcPct val="90000"/>
              </a:lnSpc>
              <a:spcBef>
                <a:spcPts val="1000"/>
              </a:spcBef>
              <a:buClr>
                <a:schemeClr val="lt1"/>
              </a:buClr>
              <a:buSzPct val="25000"/>
              <a:buFont typeface="Arial"/>
              <a:buNone/>
            </a:pPr>
            <a:r>
              <a:rPr b="0" i="0" lang="en-US" sz="4995" u="none" cap="none" strike="noStrike">
                <a:solidFill>
                  <a:schemeClr val="lt1"/>
                </a:solidFill>
                <a:latin typeface="Calibri"/>
                <a:ea typeface="Calibri"/>
                <a:cs typeface="Calibri"/>
                <a:sym typeface="Calibri"/>
              </a:rPr>
              <a:t>Deliver me from blood, O God, God of my salvation / and my tongue shall praise Your justice. / Lord, open my lips and my mouth shall sing Your praise.</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5" name="Shape 175"/>
        <p:cNvGrpSpPr/>
        <p:nvPr/>
      </p:nvGrpSpPr>
      <p:grpSpPr>
        <a:xfrm>
          <a:off x="0" y="0"/>
          <a:ext cx="0" cy="0"/>
          <a:chOff x="0" y="0"/>
          <a:chExt cx="0" cy="0"/>
        </a:xfrm>
      </p:grpSpPr>
      <p:sp>
        <p:nvSpPr>
          <p:cNvPr id="176" name="Shape 176"/>
          <p:cNvSpPr txBox="1"/>
          <p:nvPr>
            <p:ph idx="1" type="body"/>
          </p:nvPr>
        </p:nvSpPr>
        <p:spPr>
          <a:xfrm>
            <a:off x="292100" y="152400"/>
            <a:ext cx="11610810" cy="64262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4080" u="none" cap="none" strike="noStrike">
                <a:solidFill>
                  <a:schemeClr val="lt1"/>
                </a:solidFill>
                <a:latin typeface="Calibri"/>
                <a:ea typeface="Calibri"/>
                <a:cs typeface="Calibri"/>
                <a:sym typeface="Calibri"/>
              </a:rPr>
              <a:t>For you do not take pleasure in sacrifices; / by burnt offerings You are not appeased. / The sacrifice of God is a humble spirit, / a heart that is contrite God will not despise.</a:t>
            </a:r>
          </a:p>
          <a:p>
            <a:pPr indent="0" lvl="0" marL="0" marR="0" rtl="0" algn="l">
              <a:lnSpc>
                <a:spcPct val="100000"/>
              </a:lnSpc>
              <a:spcBef>
                <a:spcPts val="1000"/>
              </a:spcBef>
              <a:spcAft>
                <a:spcPts val="0"/>
              </a:spcAft>
              <a:buClr>
                <a:schemeClr val="lt1"/>
              </a:buClr>
              <a:buSzPct val="25000"/>
              <a:buFont typeface="Arial"/>
              <a:buNone/>
            </a:pPr>
            <a:r>
              <a:t/>
            </a:r>
            <a:endParaRPr b="1" i="0" sz="425"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t/>
            </a:r>
            <a:endParaRPr b="1" i="0" sz="425"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rPr b="0" i="0" lang="en-US" sz="4080" u="none" cap="none" strike="noStrike">
                <a:solidFill>
                  <a:schemeClr val="lt1"/>
                </a:solidFill>
                <a:latin typeface="Calibri"/>
                <a:ea typeface="Calibri"/>
                <a:cs typeface="Calibri"/>
                <a:sym typeface="Calibri"/>
              </a:rPr>
              <a:t>Do good in Your good pleasure to Zion and build up the walls of Jerusalem. / Then shall You be satisfied with sacrifices of truth and with whole burnt-offerings; / then shall they offer bullocks upon Your altar. </a:t>
            </a:r>
            <a:r>
              <a:rPr b="0" i="1" lang="en-US" sz="4080" u="none" cap="none" strike="noStrike">
                <a:solidFill>
                  <a:schemeClr val="lt1"/>
                </a:solidFill>
                <a:latin typeface="Calibri"/>
                <a:ea typeface="Calibri"/>
                <a:cs typeface="Calibri"/>
                <a:sym typeface="Calibri"/>
              </a:rPr>
              <a:t>And to You belongs the praise, O God. Barekmor</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0" name="Shape 180"/>
        <p:cNvGrpSpPr/>
        <p:nvPr/>
      </p:nvGrpSpPr>
      <p:grpSpPr>
        <a:xfrm>
          <a:off x="0" y="0"/>
          <a:ext cx="0" cy="0"/>
          <a:chOff x="0" y="0"/>
          <a:chExt cx="0" cy="0"/>
        </a:xfrm>
      </p:grpSpPr>
      <p:sp>
        <p:nvSpPr>
          <p:cNvPr id="181" name="Shape 181"/>
          <p:cNvSpPr txBox="1"/>
          <p:nvPr>
            <p:ph idx="1" type="body"/>
          </p:nvPr>
        </p:nvSpPr>
        <p:spPr>
          <a:xfrm>
            <a:off x="292100" y="152400"/>
            <a:ext cx="11610810" cy="64262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to the Father, Son, and Holy Spirit.</a:t>
            </a:r>
          </a:p>
          <a:p>
            <a:pPr indent="0" lvl="0" marL="0" marR="0" rtl="0" algn="l">
              <a:lnSpc>
                <a:spcPct val="10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10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5" name="Shape 185"/>
        <p:cNvGrpSpPr/>
        <p:nvPr/>
      </p:nvGrpSpPr>
      <p:grpSpPr>
        <a:xfrm>
          <a:off x="0" y="0"/>
          <a:ext cx="0" cy="0"/>
          <a:chOff x="0" y="0"/>
          <a:chExt cx="0" cy="0"/>
        </a:xfrm>
      </p:grpSpPr>
      <p:sp>
        <p:nvSpPr>
          <p:cNvPr id="186" name="Shape 186"/>
          <p:cNvSpPr txBox="1"/>
          <p:nvPr>
            <p:ph idx="1" type="body"/>
          </p:nvPr>
        </p:nvSpPr>
        <p:spPr>
          <a:xfrm>
            <a:off x="289087" y="504727"/>
            <a:ext cx="11613822" cy="4511773"/>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6600" u="none" cap="none" strike="noStrike">
                <a:solidFill>
                  <a:schemeClr val="lt1"/>
                </a:solidFill>
                <a:latin typeface="Calibri"/>
                <a:ea typeface="Calibri"/>
                <a:cs typeface="Calibri"/>
                <a:sym typeface="Calibri"/>
              </a:rPr>
              <a:t>O Merciful God! Have mercy upon us in your mercy!</a:t>
            </a:r>
          </a:p>
          <a:p>
            <a:pPr indent="0" lvl="0" marL="0" marR="0" rtl="0" algn="l">
              <a:lnSpc>
                <a:spcPct val="100000"/>
              </a:lnSpc>
              <a:spcBef>
                <a:spcPts val="1000"/>
              </a:spcBef>
              <a:spcAft>
                <a:spcPts val="0"/>
              </a:spcAft>
              <a:buClr>
                <a:schemeClr val="lt1"/>
              </a:buClr>
              <a:buSzPct val="25000"/>
              <a:buFont typeface="Arial"/>
              <a:buNone/>
            </a:pPr>
            <a:r>
              <a:t/>
            </a:r>
            <a:endParaRPr b="0" i="0" sz="66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rPr b="0" i="0" lang="en-US" sz="6600" u="none" cap="none" strike="noStrike">
                <a:solidFill>
                  <a:schemeClr val="lt1"/>
                </a:solidFill>
                <a:latin typeface="Calibri"/>
                <a:ea typeface="Calibri"/>
                <a:cs typeface="Calibri"/>
                <a:sym typeface="Calibri"/>
              </a:rPr>
              <a:t>Lord have mercy upon us and help us.</a:t>
            </a: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0" name="Shape 190"/>
        <p:cNvGrpSpPr/>
        <p:nvPr/>
      </p:nvGrpSpPr>
      <p:grpSpPr>
        <a:xfrm>
          <a:off x="0" y="0"/>
          <a:ext cx="0" cy="0"/>
          <a:chOff x="0" y="0"/>
          <a:chExt cx="0" cy="0"/>
        </a:xfrm>
      </p:grpSpPr>
      <p:sp>
        <p:nvSpPr>
          <p:cNvPr id="191" name="Shape 191"/>
          <p:cNvSpPr txBox="1"/>
          <p:nvPr>
            <p:ph idx="1" type="body"/>
          </p:nvPr>
        </p:nvSpPr>
        <p:spPr>
          <a:xfrm>
            <a:off x="289087" y="1927126"/>
            <a:ext cx="11613822" cy="4511773"/>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6600" u="none" cap="none" strike="noStrike">
                <a:solidFill>
                  <a:schemeClr val="lt1"/>
                </a:solidFill>
                <a:latin typeface="Calibri"/>
                <a:ea typeface="Calibri"/>
                <a:cs typeface="Calibri"/>
                <a:sym typeface="Calibri"/>
              </a:rPr>
              <a:t>1. Bless`ed is the Light from Light: - Jesus, our Lord God</a:t>
            </a:r>
          </a:p>
          <a:p>
            <a:pPr indent="0" lvl="0" marL="0" marR="0" rtl="0" algn="l">
              <a:lnSpc>
                <a:spcPct val="100000"/>
              </a:lnSpc>
              <a:spcBef>
                <a:spcPts val="1000"/>
              </a:spcBef>
              <a:spcAft>
                <a:spcPts val="0"/>
              </a:spcAft>
              <a:buClr>
                <a:schemeClr val="lt1"/>
              </a:buClr>
              <a:buSzPct val="25000"/>
              <a:buFont typeface="Arial"/>
              <a:buNone/>
            </a:pPr>
            <a:r>
              <a:rPr b="1" i="0" lang="en-US" sz="6600" u="none" cap="none" strike="noStrike">
                <a:solidFill>
                  <a:schemeClr val="lt1"/>
                </a:solidFill>
                <a:latin typeface="Calibri"/>
                <a:ea typeface="Calibri"/>
                <a:cs typeface="Calibri"/>
                <a:sym typeface="Calibri"/>
              </a:rPr>
              <a:t>Who rose with glory and en-</a:t>
            </a:r>
          </a:p>
          <a:p>
            <a:pPr indent="0" lvl="0" marL="0" marR="0" rtl="0" algn="l">
              <a:lnSpc>
                <a:spcPct val="100000"/>
              </a:lnSpc>
              <a:spcBef>
                <a:spcPts val="1000"/>
              </a:spcBef>
              <a:buClr>
                <a:schemeClr val="lt1"/>
              </a:buClr>
              <a:buSzPct val="25000"/>
              <a:buFont typeface="Arial"/>
              <a:buNone/>
            </a:pPr>
            <a:r>
              <a:rPr b="1" i="0" lang="en-US" sz="6600" u="none" cap="none" strike="noStrike">
                <a:solidFill>
                  <a:schemeClr val="lt1"/>
                </a:solidFill>
                <a:latin typeface="Calibri"/>
                <a:ea typeface="Calibri"/>
                <a:cs typeface="Calibri"/>
                <a:sym typeface="Calibri"/>
              </a:rPr>
              <a:t>lightened creation</a:t>
            </a:r>
          </a:p>
        </p:txBody>
      </p:sp>
      <p:sp>
        <p:nvSpPr>
          <p:cNvPr id="192" name="Shape 192"/>
          <p:cNvSpPr txBox="1"/>
          <p:nvPr>
            <p:ph type="title"/>
          </p:nvPr>
        </p:nvSpPr>
        <p:spPr>
          <a:xfrm>
            <a:off x="289088" y="365125"/>
            <a:ext cx="11613821"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959" u="none" cap="none" strike="noStrike">
                <a:solidFill>
                  <a:schemeClr val="lt1"/>
                </a:solidFill>
                <a:latin typeface="Calibri"/>
                <a:ea typeface="Calibri"/>
                <a:cs typeface="Calibri"/>
                <a:sym typeface="Calibri"/>
              </a:rPr>
              <a:t>ENIYONO</a:t>
            </a:r>
            <a:br>
              <a:rPr b="1" i="0" lang="en-US" sz="3959" u="none" cap="none" strike="noStrike">
                <a:solidFill>
                  <a:schemeClr val="lt1"/>
                </a:solidFill>
                <a:latin typeface="Calibri"/>
                <a:ea typeface="Calibri"/>
                <a:cs typeface="Calibri"/>
                <a:sym typeface="Calibri"/>
              </a:rPr>
            </a:br>
            <a:r>
              <a:rPr b="1" i="1" lang="en-US" sz="3959" u="none" cap="none" strike="noStrike">
                <a:solidFill>
                  <a:schemeClr val="lt1"/>
                </a:solidFill>
                <a:latin typeface="Calibri"/>
                <a:ea typeface="Calibri"/>
                <a:cs typeface="Calibri"/>
                <a:sym typeface="Calibri"/>
              </a:rPr>
              <a:t>(Brikh dhadi l’shmayone/Mahimayoda kabareenapura…)</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8" name="Shape 98"/>
        <p:cNvGrpSpPr/>
        <p:nvPr/>
      </p:nvGrpSpPr>
      <p:grpSpPr>
        <a:xfrm>
          <a:off x="0" y="0"/>
          <a:ext cx="0" cy="0"/>
          <a:chOff x="0" y="0"/>
          <a:chExt cx="0" cy="0"/>
        </a:xfrm>
      </p:grpSpPr>
      <p:sp>
        <p:nvSpPr>
          <p:cNvPr id="99" name="Shape 99"/>
          <p:cNvSpPr txBox="1"/>
          <p:nvPr>
            <p:ph type="ctrTitle"/>
          </p:nvPr>
        </p:nvSpPr>
        <p:spPr>
          <a:xfrm>
            <a:off x="1524000" y="1122362"/>
            <a:ext cx="9144000" cy="2387600"/>
          </a:xfrm>
          <a:prstGeom prst="rect">
            <a:avLst/>
          </a:prstGeom>
          <a:noFill/>
          <a:ln>
            <a:noFill/>
          </a:ln>
        </p:spPr>
        <p:txBody>
          <a:bodyPr anchorCtr="0" anchor="b" bIns="45700" lIns="91425" rIns="91425" tIns="45700">
            <a:noAutofit/>
          </a:bodyPr>
          <a:lstStyle/>
          <a:p>
            <a:pPr indent="0" lvl="0" marL="0" marR="0" rtl="0" algn="ctr">
              <a:lnSpc>
                <a:spcPct val="90000"/>
              </a:lnSpc>
              <a:spcBef>
                <a:spcPts val="0"/>
              </a:spcBef>
              <a:buClr>
                <a:schemeClr val="lt1"/>
              </a:buClr>
              <a:buSzPct val="25000"/>
              <a:buFont typeface="Calibri"/>
              <a:buNone/>
            </a:pPr>
            <a:r>
              <a:rPr b="1" i="0" lang="en-US" sz="9600" u="none" cap="none" strike="noStrike">
                <a:solidFill>
                  <a:schemeClr val="lt1"/>
                </a:solidFill>
                <a:latin typeface="Calibri"/>
                <a:ea typeface="Calibri"/>
                <a:cs typeface="Calibri"/>
                <a:sym typeface="Calibri"/>
              </a:rPr>
              <a:t>QYOMTHO</a:t>
            </a:r>
          </a:p>
        </p:txBody>
      </p:sp>
      <p:sp>
        <p:nvSpPr>
          <p:cNvPr id="100" name="Shape 100"/>
          <p:cNvSpPr txBox="1"/>
          <p:nvPr>
            <p:ph idx="1" type="subTitle"/>
          </p:nvPr>
        </p:nvSpPr>
        <p:spPr>
          <a:xfrm>
            <a:off x="1524000" y="3602037"/>
            <a:ext cx="9144000" cy="1655761"/>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buClr>
                <a:schemeClr val="lt1"/>
              </a:buClr>
              <a:buSzPct val="25000"/>
              <a:buFont typeface="Arial"/>
              <a:buNone/>
            </a:pPr>
            <a:r>
              <a:rPr b="0" i="0" lang="en-US" sz="4400" u="none" cap="none" strike="noStrike">
                <a:solidFill>
                  <a:schemeClr val="lt1"/>
                </a:solidFill>
                <a:latin typeface="Calibri"/>
                <a:ea typeface="Calibri"/>
                <a:cs typeface="Calibri"/>
                <a:sym typeface="Calibri"/>
              </a:rPr>
              <a:t>Matins, 3</a:t>
            </a:r>
            <a:r>
              <a:rPr b="0" baseline="30000" i="0" lang="en-US" sz="4400" u="none" cap="none" strike="noStrike">
                <a:solidFill>
                  <a:schemeClr val="lt1"/>
                </a:solidFill>
                <a:latin typeface="Calibri"/>
                <a:ea typeface="Calibri"/>
                <a:cs typeface="Calibri"/>
                <a:sym typeface="Calibri"/>
              </a:rPr>
              <a:t>rd</a:t>
            </a:r>
            <a:r>
              <a:rPr b="0" i="0" lang="en-US" sz="4400" u="none" cap="none" strike="noStrike">
                <a:solidFill>
                  <a:schemeClr val="lt1"/>
                </a:solidFill>
                <a:latin typeface="Calibri"/>
                <a:ea typeface="Calibri"/>
                <a:cs typeface="Calibri"/>
                <a:sym typeface="Calibri"/>
              </a:rPr>
              <a:t> Hour, 6</a:t>
            </a:r>
            <a:r>
              <a:rPr b="0" baseline="30000" i="0" lang="en-US" sz="4400" u="none" cap="none" strike="noStrike">
                <a:solidFill>
                  <a:schemeClr val="lt1"/>
                </a:solidFill>
                <a:latin typeface="Calibri"/>
                <a:ea typeface="Calibri"/>
                <a:cs typeface="Calibri"/>
                <a:sym typeface="Calibri"/>
              </a:rPr>
              <a:t>th</a:t>
            </a:r>
            <a:r>
              <a:rPr b="0" i="0" lang="en-US" sz="4400" u="none" cap="none" strike="noStrike">
                <a:solidFill>
                  <a:schemeClr val="lt1"/>
                </a:solidFill>
                <a:latin typeface="Calibri"/>
                <a:ea typeface="Calibri"/>
                <a:cs typeface="Calibri"/>
                <a:sym typeface="Calibri"/>
              </a:rPr>
              <a:t> Hour, &amp; 9</a:t>
            </a:r>
            <a:r>
              <a:rPr baseline="30000" lang="en-US" sz="4400"/>
              <a:t>th</a:t>
            </a:r>
            <a:r>
              <a:rPr lang="en-US" sz="4400"/>
              <a:t> Hour</a:t>
            </a: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6" name="Shape 196"/>
        <p:cNvGrpSpPr/>
        <p:nvPr/>
      </p:nvGrpSpPr>
      <p:grpSpPr>
        <a:xfrm>
          <a:off x="0" y="0"/>
          <a:ext cx="0" cy="0"/>
          <a:chOff x="0" y="0"/>
          <a:chExt cx="0" cy="0"/>
        </a:xfrm>
      </p:grpSpPr>
      <p:sp>
        <p:nvSpPr>
          <p:cNvPr id="197" name="Shape 197"/>
          <p:cNvSpPr txBox="1"/>
          <p:nvPr>
            <p:ph idx="1" type="body"/>
          </p:nvPr>
        </p:nvSpPr>
        <p:spPr>
          <a:xfrm>
            <a:off x="206062" y="103031"/>
            <a:ext cx="11811766" cy="6480648"/>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2. Simon Peter and John ran – to the tomb of Christ</a:t>
            </a:r>
          </a:p>
          <a:p>
            <a:pPr indent="0" lvl="0" marL="0" marR="0" rtl="0" algn="l">
              <a:lnSpc>
                <a:spcPct val="10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And there they sang praises and – returned rejoicing</a:t>
            </a:r>
          </a:p>
          <a:p>
            <a:pPr indent="0" lvl="0" marL="0" marR="0" rtl="0" algn="l">
              <a:lnSpc>
                <a:spcPct val="100000"/>
              </a:lnSpc>
              <a:spcBef>
                <a:spcPts val="1000"/>
              </a:spcBef>
              <a:spcAft>
                <a:spcPts val="0"/>
              </a:spcAft>
              <a:buClr>
                <a:schemeClr val="lt1"/>
              </a:buClr>
              <a:buSzPct val="25000"/>
              <a:buFont typeface="Arial"/>
              <a:buNone/>
            </a:pPr>
            <a:r>
              <a:t/>
            </a:r>
            <a:endParaRPr b="0" i="0" sz="1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1" i="0" lang="en-US" sz="4800" u="none" cap="none" strike="noStrike">
                <a:solidFill>
                  <a:schemeClr val="lt1"/>
                </a:solidFill>
                <a:latin typeface="Calibri"/>
                <a:ea typeface="Calibri"/>
                <a:cs typeface="Calibri"/>
                <a:sym typeface="Calibri"/>
              </a:rPr>
              <a:t>3. Today on this holy day, - the first-born of days</a:t>
            </a:r>
          </a:p>
          <a:p>
            <a:pPr indent="0" lvl="0" marL="0" marR="0" rtl="0" algn="l">
              <a:lnSpc>
                <a:spcPct val="100000"/>
              </a:lnSpc>
              <a:spcBef>
                <a:spcPts val="1000"/>
              </a:spcBef>
              <a:buClr>
                <a:schemeClr val="lt1"/>
              </a:buClr>
              <a:buSzPct val="25000"/>
              <a:buFont typeface="Arial"/>
              <a:buNone/>
            </a:pPr>
            <a:r>
              <a:rPr b="1" i="0" lang="en-US" sz="4800" u="none" cap="none" strike="noStrike">
                <a:solidFill>
                  <a:schemeClr val="lt1"/>
                </a:solidFill>
                <a:latin typeface="Calibri"/>
                <a:ea typeface="Calibri"/>
                <a:cs typeface="Calibri"/>
                <a:sym typeface="Calibri"/>
              </a:rPr>
              <a:t>The Firstborn rose from death and – raised the earthly ones</a:t>
            </a: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1" name="Shape 201"/>
        <p:cNvGrpSpPr/>
        <p:nvPr/>
      </p:nvGrpSpPr>
      <p:grpSpPr>
        <a:xfrm>
          <a:off x="0" y="0"/>
          <a:ext cx="0" cy="0"/>
          <a:chOff x="0" y="0"/>
          <a:chExt cx="0" cy="0"/>
        </a:xfrm>
      </p:grpSpPr>
      <p:sp>
        <p:nvSpPr>
          <p:cNvPr id="202" name="Shape 202"/>
          <p:cNvSpPr txBox="1"/>
          <p:nvPr>
            <p:ph idx="1" type="body"/>
          </p:nvPr>
        </p:nvSpPr>
        <p:spPr>
          <a:xfrm>
            <a:off x="228600" y="248193"/>
            <a:ext cx="11674311" cy="627017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4. Today the monasteries – and churches rejoice</a:t>
            </a:r>
          </a:p>
          <a:p>
            <a:pPr indent="0" lvl="0" marL="0" marR="0" rtl="0" algn="l">
              <a:lnSpc>
                <a:spcPct val="10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For Christ rose and put to shame – His crucifiers</a:t>
            </a:r>
          </a:p>
          <a:p>
            <a:pPr indent="0" lvl="0" marL="0" marR="0" rtl="0" algn="l">
              <a:lnSpc>
                <a:spcPct val="100000"/>
              </a:lnSpc>
              <a:spcBef>
                <a:spcPts val="1000"/>
              </a:spcBef>
              <a:spcAft>
                <a:spcPts val="0"/>
              </a:spcAft>
              <a:buClr>
                <a:schemeClr val="lt1"/>
              </a:buClr>
              <a:buSzPct val="25000"/>
              <a:buFont typeface="Arial"/>
              <a:buNone/>
            </a:pPr>
            <a:r>
              <a:t/>
            </a:r>
            <a:endParaRPr b="0" i="0" sz="9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1" i="0" lang="en-US" sz="4800" u="none" cap="none" strike="noStrike">
                <a:solidFill>
                  <a:schemeClr val="lt1"/>
                </a:solidFill>
                <a:latin typeface="Calibri"/>
                <a:ea typeface="Calibri"/>
                <a:cs typeface="Calibri"/>
                <a:sym typeface="Calibri"/>
              </a:rPr>
              <a:t>5. Today the spirits of the - departed rejoice</a:t>
            </a:r>
          </a:p>
          <a:p>
            <a:pPr indent="0" lvl="0" marL="0" marR="0" rtl="0" algn="l">
              <a:lnSpc>
                <a:spcPct val="100000"/>
              </a:lnSpc>
              <a:spcBef>
                <a:spcPts val="1000"/>
              </a:spcBef>
              <a:buClr>
                <a:schemeClr val="lt1"/>
              </a:buClr>
              <a:buSzPct val="25000"/>
              <a:buFont typeface="Arial"/>
              <a:buNone/>
            </a:pPr>
            <a:r>
              <a:rPr b="1" i="0" lang="en-US" sz="4800" u="none" cap="none" strike="noStrike">
                <a:solidFill>
                  <a:schemeClr val="lt1"/>
                </a:solidFill>
                <a:latin typeface="Calibri"/>
                <a:ea typeface="Calibri"/>
                <a:cs typeface="Calibri"/>
                <a:sym typeface="Calibri"/>
              </a:rPr>
              <a:t>For Christ has sprinkled the dew - of mercy on them …</a:t>
            </a:r>
            <a:r>
              <a:rPr b="1" i="1" lang="en-US" sz="4800" u="none" cap="none" strike="noStrike">
                <a:solidFill>
                  <a:schemeClr val="lt1"/>
                </a:solidFill>
                <a:latin typeface="Calibri"/>
                <a:ea typeface="Calibri"/>
                <a:cs typeface="Calibri"/>
                <a:sym typeface="Calibri"/>
              </a:rPr>
              <a:t>Barekmor</a:t>
            </a: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6" name="Shape 206"/>
        <p:cNvGrpSpPr/>
        <p:nvPr/>
      </p:nvGrpSpPr>
      <p:grpSpPr>
        <a:xfrm>
          <a:off x="0" y="0"/>
          <a:ext cx="0" cy="0"/>
          <a:chOff x="0" y="0"/>
          <a:chExt cx="0" cy="0"/>
        </a:xfrm>
      </p:grpSpPr>
      <p:sp>
        <p:nvSpPr>
          <p:cNvPr id="207" name="Shape 207"/>
          <p:cNvSpPr txBox="1"/>
          <p:nvPr>
            <p:ph idx="1" type="body"/>
          </p:nvPr>
        </p:nvSpPr>
        <p:spPr>
          <a:xfrm>
            <a:off x="292100" y="152400"/>
            <a:ext cx="11610810" cy="64262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to the Father, Son, and Holy Spirit.</a:t>
            </a:r>
          </a:p>
          <a:p>
            <a:pPr indent="0" lvl="0" marL="0" marR="0" rtl="0" algn="l">
              <a:lnSpc>
                <a:spcPct val="10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10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1" name="Shape 211"/>
        <p:cNvGrpSpPr/>
        <p:nvPr/>
      </p:nvGrpSpPr>
      <p:grpSpPr>
        <a:xfrm>
          <a:off x="0" y="0"/>
          <a:ext cx="0" cy="0"/>
          <a:chOff x="0" y="0"/>
          <a:chExt cx="0" cy="0"/>
        </a:xfrm>
      </p:grpSpPr>
      <p:sp>
        <p:nvSpPr>
          <p:cNvPr id="212" name="Shape 212"/>
          <p:cNvSpPr txBox="1"/>
          <p:nvPr>
            <p:ph idx="1" type="body"/>
          </p:nvPr>
        </p:nvSpPr>
        <p:spPr>
          <a:xfrm>
            <a:off x="228600" y="326569"/>
            <a:ext cx="11674311" cy="598278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0" i="0" lang="en-US" sz="7200" u="none" cap="none" strike="noStrike">
                <a:solidFill>
                  <a:schemeClr val="lt1"/>
                </a:solidFill>
                <a:latin typeface="Calibri"/>
                <a:ea typeface="Calibri"/>
                <a:cs typeface="Calibri"/>
                <a:sym typeface="Calibri"/>
              </a:rPr>
              <a:t>6. Our Lord has said, “All who con-fess me shall not die”</a:t>
            </a:r>
          </a:p>
          <a:p>
            <a:pPr indent="0" lvl="0" marL="0" marR="0" rtl="0" algn="l">
              <a:lnSpc>
                <a:spcPct val="100000"/>
              </a:lnSpc>
              <a:spcBef>
                <a:spcPts val="1000"/>
              </a:spcBef>
              <a:spcAft>
                <a:spcPts val="0"/>
              </a:spcAft>
              <a:buClr>
                <a:schemeClr val="lt1"/>
              </a:buClr>
              <a:buSzPct val="25000"/>
              <a:buFont typeface="Arial"/>
              <a:buNone/>
            </a:pPr>
            <a:r>
              <a:rPr b="0" i="0" lang="en-US" sz="7200" u="none" cap="none" strike="noStrike">
                <a:solidFill>
                  <a:schemeClr val="lt1"/>
                </a:solidFill>
                <a:latin typeface="Calibri"/>
                <a:ea typeface="Calibri"/>
                <a:cs typeface="Calibri"/>
                <a:sym typeface="Calibri"/>
              </a:rPr>
              <a:t>We have confessed You. Raise us- to life by Your grace</a:t>
            </a:r>
          </a:p>
          <a:p>
            <a:pPr indent="0" lvl="0" marL="0" marR="0" rtl="0" algn="l">
              <a:lnSpc>
                <a:spcPct val="100000"/>
              </a:lnSpc>
              <a:spcBef>
                <a:spcPts val="1000"/>
              </a:spcBef>
              <a:buClr>
                <a:schemeClr val="lt1"/>
              </a:buClr>
              <a:buSzPct val="25000"/>
              <a:buFont typeface="Arial"/>
              <a:buNone/>
            </a:pPr>
            <a:r>
              <a:rPr b="0" i="0" lang="en-US" sz="7200" u="none" cap="none" strike="noStrike">
                <a:solidFill>
                  <a:schemeClr val="lt1"/>
                </a:solidFill>
                <a:latin typeface="Calibri"/>
                <a:ea typeface="Calibri"/>
                <a:cs typeface="Calibri"/>
                <a:sym typeface="Calibri"/>
              </a:rPr>
              <a:t>						</a:t>
            </a:r>
            <a:r>
              <a:rPr b="1" i="0" lang="en-US" sz="7200" u="none" cap="none" strike="noStrike">
                <a:solidFill>
                  <a:schemeClr val="lt1"/>
                </a:solidFill>
                <a:latin typeface="Calibri"/>
                <a:ea typeface="Calibri"/>
                <a:cs typeface="Calibri"/>
                <a:sym typeface="Calibri"/>
              </a:rPr>
              <a:t> Kurielaison.</a:t>
            </a: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6" name="Shape 216"/>
        <p:cNvGrpSpPr/>
        <p:nvPr/>
      </p:nvGrpSpPr>
      <p:grpSpPr>
        <a:xfrm>
          <a:off x="0" y="0"/>
          <a:ext cx="0" cy="0"/>
          <a:chOff x="0" y="0"/>
          <a:chExt cx="0" cy="0"/>
        </a:xfrm>
      </p:grpSpPr>
      <p:sp>
        <p:nvSpPr>
          <p:cNvPr id="217" name="Shape 217"/>
          <p:cNvSpPr txBox="1"/>
          <p:nvPr>
            <p:ph type="title"/>
          </p:nvPr>
        </p:nvSpPr>
        <p:spPr>
          <a:xfrm>
            <a:off x="593387" y="131660"/>
            <a:ext cx="11011711" cy="889743"/>
          </a:xfrm>
          <a:prstGeom prst="rect">
            <a:avLst/>
          </a:prstGeom>
          <a:noFill/>
          <a:ln>
            <a:noFill/>
          </a:ln>
        </p:spPr>
        <p:txBody>
          <a:bodyPr anchorCtr="0" anchor="ctr" bIns="45700" lIns="91425" rIns="91425" tIns="45700">
            <a:noAutofit/>
          </a:bodyPr>
          <a:lstStyle/>
          <a:p>
            <a:pPr indent="0" lvl="0" marL="0" marR="0" rtl="0" algn="ctr">
              <a:lnSpc>
                <a:spcPct val="90000"/>
              </a:lnSpc>
              <a:spcBef>
                <a:spcPts val="0"/>
              </a:spcBef>
              <a:buClr>
                <a:schemeClr val="lt1"/>
              </a:buClr>
              <a:buSzPct val="25000"/>
              <a:buFont typeface="Calibri"/>
              <a:buNone/>
            </a:pPr>
            <a:r>
              <a:rPr b="1" i="0" lang="en-US" sz="5400" u="sng" cap="none" strike="noStrike">
                <a:solidFill>
                  <a:schemeClr val="lt1"/>
                </a:solidFill>
                <a:latin typeface="Calibri"/>
                <a:ea typeface="Calibri"/>
                <a:cs typeface="Calibri"/>
                <a:sym typeface="Calibri"/>
              </a:rPr>
              <a:t>Psalm 63</a:t>
            </a:r>
          </a:p>
        </p:txBody>
      </p:sp>
      <p:sp>
        <p:nvSpPr>
          <p:cNvPr id="218" name="Shape 218"/>
          <p:cNvSpPr txBox="1"/>
          <p:nvPr>
            <p:ph idx="1" type="body"/>
          </p:nvPr>
        </p:nvSpPr>
        <p:spPr>
          <a:xfrm>
            <a:off x="301556" y="927279"/>
            <a:ext cx="11525043" cy="5575046"/>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My God, you are my God, I will seek You.</a:t>
            </a:r>
          </a:p>
          <a:p>
            <a:pPr indent="0" lvl="0" marL="0" marR="0" rtl="0" algn="l">
              <a:lnSpc>
                <a:spcPct val="100000"/>
              </a:lnSpc>
              <a:spcBef>
                <a:spcPts val="0"/>
              </a:spcBef>
              <a:spcAft>
                <a:spcPts val="0"/>
              </a:spcAft>
              <a:buClr>
                <a:schemeClr val="lt1"/>
              </a:buClr>
              <a:buSzPct val="25000"/>
              <a:buFont typeface="Arial"/>
              <a:buNone/>
            </a:pPr>
            <a:r>
              <a:t/>
            </a:r>
            <a:endParaRPr b="1" i="0" sz="2800" u="none" cap="none" strike="noStrike">
              <a:solidFill>
                <a:schemeClr val="lt1"/>
              </a:solidFill>
              <a:latin typeface="Calibri"/>
              <a:ea typeface="Calibri"/>
              <a:cs typeface="Calibri"/>
              <a:sym typeface="Calibri"/>
            </a:endParaRPr>
          </a:p>
          <a:p>
            <a:pPr indent="0" lvl="0" marL="0" marR="0" rtl="0" algn="l">
              <a:lnSpc>
                <a:spcPct val="100000"/>
              </a:lnSpc>
              <a:spcBef>
                <a:spcPts val="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My soul thirsts for You and my flesh seeks for You like the thirsty earth, which is parched and begging for water.</a:t>
            </a:r>
          </a:p>
        </p:txBody>
      </p:sp>
    </p:spTree>
  </p:cSld>
  <p:clrMapOvr>
    <a:masterClrMapping/>
  </p:clrMapOvr>
  <p:transition spd="slow">
    <p:fade/>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2" name="Shape 222"/>
        <p:cNvGrpSpPr/>
        <p:nvPr/>
      </p:nvGrpSpPr>
      <p:grpSpPr>
        <a:xfrm>
          <a:off x="0" y="0"/>
          <a:ext cx="0" cy="0"/>
          <a:chOff x="0" y="0"/>
          <a:chExt cx="0" cy="0"/>
        </a:xfrm>
      </p:grpSpPr>
      <p:sp>
        <p:nvSpPr>
          <p:cNvPr id="223" name="Shape 223"/>
          <p:cNvSpPr txBox="1"/>
          <p:nvPr>
            <p:ph type="title"/>
          </p:nvPr>
        </p:nvSpPr>
        <p:spPr>
          <a:xfrm>
            <a:off x="838200" y="365125"/>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t/>
            </a:r>
            <a:endParaRPr b="0" i="0" sz="4400" u="none" cap="none" strike="noStrike">
              <a:solidFill>
                <a:schemeClr val="lt1"/>
              </a:solidFill>
              <a:latin typeface="Calibri"/>
              <a:ea typeface="Calibri"/>
              <a:cs typeface="Calibri"/>
              <a:sym typeface="Calibri"/>
            </a:endParaRPr>
          </a:p>
        </p:txBody>
      </p:sp>
      <p:sp>
        <p:nvSpPr>
          <p:cNvPr id="224" name="Shape 224"/>
          <p:cNvSpPr txBox="1"/>
          <p:nvPr>
            <p:ph idx="1" type="body"/>
          </p:nvPr>
        </p:nvSpPr>
        <p:spPr>
          <a:xfrm>
            <a:off x="203200" y="365125"/>
            <a:ext cx="11623500" cy="61373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6600" u="none" cap="none" strike="noStrike">
                <a:solidFill>
                  <a:schemeClr val="lt1"/>
                </a:solidFill>
                <a:latin typeface="Calibri"/>
                <a:ea typeface="Calibri"/>
                <a:cs typeface="Calibri"/>
                <a:sym typeface="Calibri"/>
              </a:rPr>
              <a:t>So have I looked for You in truth, that I may see Your power and Your glory.</a:t>
            </a:r>
          </a:p>
          <a:p>
            <a:pPr indent="0" lvl="0" marL="0" marR="0" rtl="0" algn="l">
              <a:lnSpc>
                <a:spcPct val="90000"/>
              </a:lnSpc>
              <a:spcBef>
                <a:spcPts val="0"/>
              </a:spcBef>
              <a:spcAft>
                <a:spcPts val="0"/>
              </a:spcAft>
              <a:buClr>
                <a:schemeClr val="lt1"/>
              </a:buClr>
              <a:buSzPct val="25000"/>
              <a:buFont typeface="Arial"/>
              <a:buNone/>
            </a:pPr>
            <a:r>
              <a:t/>
            </a:r>
            <a:endParaRPr b="1" i="0" sz="3200" u="none" cap="none" strike="noStrike">
              <a:solidFill>
                <a:schemeClr val="lt1"/>
              </a:solidFill>
              <a:latin typeface="Calibri"/>
              <a:ea typeface="Calibri"/>
              <a:cs typeface="Calibri"/>
              <a:sym typeface="Calibri"/>
            </a:endParaRPr>
          </a:p>
          <a:p>
            <a:pPr indent="0" lvl="0" marL="0" marR="0" rtl="0" algn="l">
              <a:lnSpc>
                <a:spcPct val="100000"/>
              </a:lnSpc>
              <a:spcBef>
                <a:spcPts val="0"/>
              </a:spcBef>
              <a:buClr>
                <a:schemeClr val="lt1"/>
              </a:buClr>
              <a:buSzPct val="25000"/>
              <a:buFont typeface="Arial"/>
              <a:buNone/>
            </a:pPr>
            <a:r>
              <a:rPr b="0" i="0" lang="en-US" sz="6600" u="none" cap="none" strike="noStrike">
                <a:solidFill>
                  <a:schemeClr val="lt1"/>
                </a:solidFill>
                <a:latin typeface="Calibri"/>
                <a:ea typeface="Calibri"/>
                <a:cs typeface="Calibri"/>
                <a:sym typeface="Calibri"/>
              </a:rPr>
              <a:t>Because your loving-kindness is better than life, / my lips shall praise You.</a:t>
            </a:r>
          </a:p>
        </p:txBody>
      </p:sp>
    </p:spTree>
  </p:cSld>
  <p:clrMapOvr>
    <a:masterClrMapping/>
  </p:clrMapOvr>
  <p:transition spd="slow">
    <p:fade/>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8" name="Shape 228"/>
        <p:cNvGrpSpPr/>
        <p:nvPr/>
      </p:nvGrpSpPr>
      <p:grpSpPr>
        <a:xfrm>
          <a:off x="0" y="0"/>
          <a:ext cx="0" cy="0"/>
          <a:chOff x="0" y="0"/>
          <a:chExt cx="0" cy="0"/>
        </a:xfrm>
      </p:grpSpPr>
      <p:sp>
        <p:nvSpPr>
          <p:cNvPr id="229" name="Shape 229"/>
          <p:cNvSpPr txBox="1"/>
          <p:nvPr>
            <p:ph type="title"/>
          </p:nvPr>
        </p:nvSpPr>
        <p:spPr>
          <a:xfrm>
            <a:off x="838200" y="365125"/>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t/>
            </a:r>
            <a:endParaRPr b="0" i="0" sz="4400" u="none" cap="none" strike="noStrike">
              <a:solidFill>
                <a:schemeClr val="lt1"/>
              </a:solidFill>
              <a:latin typeface="Calibri"/>
              <a:ea typeface="Calibri"/>
              <a:cs typeface="Calibri"/>
              <a:sym typeface="Calibri"/>
            </a:endParaRPr>
          </a:p>
        </p:txBody>
      </p:sp>
      <p:sp>
        <p:nvSpPr>
          <p:cNvPr id="230" name="Shape 230"/>
          <p:cNvSpPr txBox="1"/>
          <p:nvPr>
            <p:ph idx="1" type="body"/>
          </p:nvPr>
        </p:nvSpPr>
        <p:spPr>
          <a:xfrm>
            <a:off x="241300" y="365125"/>
            <a:ext cx="11585399" cy="61373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So I will bless You while I live and will lift up my hands in Your name.</a:t>
            </a:r>
          </a:p>
          <a:p>
            <a:pPr indent="0" lvl="0" marL="0" marR="0" rtl="0" algn="l">
              <a:lnSpc>
                <a:spcPct val="100000"/>
              </a:lnSpc>
              <a:spcBef>
                <a:spcPts val="0"/>
              </a:spcBef>
              <a:spcAft>
                <a:spcPts val="0"/>
              </a:spcAft>
              <a:buClr>
                <a:schemeClr val="lt1"/>
              </a:buClr>
              <a:buSzPct val="25000"/>
              <a:buFont typeface="Arial"/>
              <a:buNone/>
            </a:pPr>
            <a:r>
              <a:t/>
            </a:r>
            <a:endParaRPr b="0" i="0" sz="6000" u="none" cap="none" strike="noStrike">
              <a:solidFill>
                <a:schemeClr val="lt1"/>
              </a:solidFill>
              <a:latin typeface="Calibri"/>
              <a:ea typeface="Calibri"/>
              <a:cs typeface="Calibri"/>
              <a:sym typeface="Calibri"/>
            </a:endParaRPr>
          </a:p>
          <a:p>
            <a:pPr indent="0" lvl="0" marL="0" marR="0" rtl="0" algn="l">
              <a:lnSpc>
                <a:spcPct val="100000"/>
              </a:lnSpc>
              <a:spcBef>
                <a:spcPts val="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My soul shall be enriched as with marrow and fat / and my mouth shall praise You with lips of praise.</a:t>
            </a:r>
          </a:p>
        </p:txBody>
      </p:sp>
    </p:spTree>
  </p:cSld>
  <p:clrMapOvr>
    <a:masterClrMapping/>
  </p:clrMapOvr>
  <p:transition spd="slow">
    <p:fade/>
  </p:transition>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4" name="Shape 234"/>
        <p:cNvGrpSpPr/>
        <p:nvPr/>
      </p:nvGrpSpPr>
      <p:grpSpPr>
        <a:xfrm>
          <a:off x="0" y="0"/>
          <a:ext cx="0" cy="0"/>
          <a:chOff x="0" y="0"/>
          <a:chExt cx="0" cy="0"/>
        </a:xfrm>
      </p:grpSpPr>
      <p:sp>
        <p:nvSpPr>
          <p:cNvPr id="235" name="Shape 235"/>
          <p:cNvSpPr txBox="1"/>
          <p:nvPr>
            <p:ph type="title"/>
          </p:nvPr>
        </p:nvSpPr>
        <p:spPr>
          <a:xfrm>
            <a:off x="838200" y="365125"/>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t/>
            </a:r>
            <a:endParaRPr b="0" i="0" sz="4400" u="none" cap="none" strike="noStrike">
              <a:solidFill>
                <a:schemeClr val="lt1"/>
              </a:solidFill>
              <a:latin typeface="Calibri"/>
              <a:ea typeface="Calibri"/>
              <a:cs typeface="Calibri"/>
              <a:sym typeface="Calibri"/>
            </a:endParaRPr>
          </a:p>
        </p:txBody>
      </p:sp>
      <p:sp>
        <p:nvSpPr>
          <p:cNvPr id="236" name="Shape 236"/>
          <p:cNvSpPr txBox="1"/>
          <p:nvPr>
            <p:ph idx="1" type="body"/>
          </p:nvPr>
        </p:nvSpPr>
        <p:spPr>
          <a:xfrm>
            <a:off x="241300" y="365125"/>
            <a:ext cx="11585399" cy="6267494"/>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6105" u="none" cap="none" strike="noStrike">
                <a:solidFill>
                  <a:schemeClr val="lt1"/>
                </a:solidFill>
                <a:latin typeface="Calibri"/>
                <a:ea typeface="Calibri"/>
                <a:cs typeface="Calibri"/>
                <a:sym typeface="Calibri"/>
              </a:rPr>
              <a:t>I have remembered You upon my bed / and in the nighttime I have meditated on You.</a:t>
            </a:r>
          </a:p>
          <a:p>
            <a:pPr indent="0" lvl="0" marL="0" marR="0" rtl="0" algn="l">
              <a:lnSpc>
                <a:spcPct val="100000"/>
              </a:lnSpc>
              <a:spcBef>
                <a:spcPts val="0"/>
              </a:spcBef>
              <a:spcAft>
                <a:spcPts val="0"/>
              </a:spcAft>
              <a:buClr>
                <a:schemeClr val="lt1"/>
              </a:buClr>
              <a:buSzPct val="25000"/>
              <a:buFont typeface="Arial"/>
              <a:buNone/>
            </a:pPr>
            <a:r>
              <a:t/>
            </a:r>
            <a:endParaRPr b="0" i="0" sz="3700" u="none" cap="none" strike="noStrike">
              <a:solidFill>
                <a:schemeClr val="lt1"/>
              </a:solidFill>
              <a:latin typeface="Calibri"/>
              <a:ea typeface="Calibri"/>
              <a:cs typeface="Calibri"/>
              <a:sym typeface="Calibri"/>
            </a:endParaRPr>
          </a:p>
          <a:p>
            <a:pPr indent="0" lvl="0" marL="0" marR="0" rtl="0" algn="l">
              <a:lnSpc>
                <a:spcPct val="100000"/>
              </a:lnSpc>
              <a:spcBef>
                <a:spcPts val="0"/>
              </a:spcBef>
              <a:buClr>
                <a:schemeClr val="lt1"/>
              </a:buClr>
              <a:buSzPct val="25000"/>
              <a:buFont typeface="Arial"/>
              <a:buNone/>
            </a:pPr>
            <a:r>
              <a:rPr b="0" i="0" lang="en-US" sz="6105" u="none" cap="none" strike="noStrike">
                <a:solidFill>
                  <a:schemeClr val="lt1"/>
                </a:solidFill>
                <a:latin typeface="Calibri"/>
                <a:ea typeface="Calibri"/>
                <a:cs typeface="Calibri"/>
                <a:sym typeface="Calibri"/>
              </a:rPr>
              <a:t>For You have been my helper / and in the shadow of Your wings is my protection.</a:t>
            </a:r>
          </a:p>
        </p:txBody>
      </p:sp>
    </p:spTree>
  </p:cSld>
  <p:clrMapOvr>
    <a:masterClrMapping/>
  </p:clrMapOvr>
  <p:transition spd="slow">
    <p:fade/>
  </p:transition>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0" name="Shape 240"/>
        <p:cNvGrpSpPr/>
        <p:nvPr/>
      </p:nvGrpSpPr>
      <p:grpSpPr>
        <a:xfrm>
          <a:off x="0" y="0"/>
          <a:ext cx="0" cy="0"/>
          <a:chOff x="0" y="0"/>
          <a:chExt cx="0" cy="0"/>
        </a:xfrm>
      </p:grpSpPr>
      <p:sp>
        <p:nvSpPr>
          <p:cNvPr id="241" name="Shape 241"/>
          <p:cNvSpPr txBox="1"/>
          <p:nvPr>
            <p:ph type="title"/>
          </p:nvPr>
        </p:nvSpPr>
        <p:spPr>
          <a:xfrm>
            <a:off x="838200" y="365125"/>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t/>
            </a:r>
            <a:endParaRPr b="0" i="0" sz="4400" u="none" cap="none" strike="noStrike">
              <a:solidFill>
                <a:schemeClr val="lt1"/>
              </a:solidFill>
              <a:latin typeface="Calibri"/>
              <a:ea typeface="Calibri"/>
              <a:cs typeface="Calibri"/>
              <a:sym typeface="Calibri"/>
            </a:endParaRPr>
          </a:p>
        </p:txBody>
      </p:sp>
      <p:sp>
        <p:nvSpPr>
          <p:cNvPr id="242" name="Shape 242"/>
          <p:cNvSpPr txBox="1"/>
          <p:nvPr>
            <p:ph idx="1" type="body"/>
          </p:nvPr>
        </p:nvSpPr>
        <p:spPr>
          <a:xfrm>
            <a:off x="241300" y="365125"/>
            <a:ext cx="11585399" cy="61373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6600" u="none" cap="none" strike="noStrike">
                <a:solidFill>
                  <a:schemeClr val="lt1"/>
                </a:solidFill>
                <a:latin typeface="Calibri"/>
                <a:ea typeface="Calibri"/>
                <a:cs typeface="Calibri"/>
                <a:sym typeface="Calibri"/>
              </a:rPr>
              <a:t>My soul follows after You / and Your right hand upholds me.</a:t>
            </a:r>
          </a:p>
          <a:p>
            <a:pPr indent="0" lvl="0" marL="0" marR="0" rtl="0" algn="l">
              <a:lnSpc>
                <a:spcPct val="100000"/>
              </a:lnSpc>
              <a:spcBef>
                <a:spcPts val="0"/>
              </a:spcBef>
              <a:spcAft>
                <a:spcPts val="0"/>
              </a:spcAft>
              <a:buClr>
                <a:schemeClr val="lt1"/>
              </a:buClr>
              <a:buSzPct val="25000"/>
              <a:buFont typeface="Arial"/>
              <a:buNone/>
            </a:pPr>
            <a:r>
              <a:t/>
            </a:r>
            <a:endParaRPr b="0" i="0" sz="6600" u="none" cap="none" strike="noStrike">
              <a:solidFill>
                <a:schemeClr val="lt1"/>
              </a:solidFill>
              <a:latin typeface="Calibri"/>
              <a:ea typeface="Calibri"/>
              <a:cs typeface="Calibri"/>
              <a:sym typeface="Calibri"/>
            </a:endParaRPr>
          </a:p>
          <a:p>
            <a:pPr indent="0" lvl="0" marL="0" marR="0" rtl="0" algn="l">
              <a:lnSpc>
                <a:spcPct val="100000"/>
              </a:lnSpc>
              <a:spcBef>
                <a:spcPts val="0"/>
              </a:spcBef>
              <a:buClr>
                <a:schemeClr val="lt1"/>
              </a:buClr>
              <a:buSzPct val="25000"/>
              <a:buFont typeface="Arial"/>
              <a:buNone/>
            </a:pPr>
            <a:r>
              <a:rPr b="0" i="0" lang="en-US" sz="6600" u="none" cap="none" strike="noStrike">
                <a:solidFill>
                  <a:schemeClr val="lt1"/>
                </a:solidFill>
                <a:latin typeface="Calibri"/>
                <a:ea typeface="Calibri"/>
                <a:cs typeface="Calibri"/>
                <a:sym typeface="Calibri"/>
              </a:rPr>
              <a:t>Those who seek to destroy my soul shall enter into the lower parts of the earth.</a:t>
            </a:r>
          </a:p>
        </p:txBody>
      </p:sp>
    </p:spTree>
  </p:cSld>
  <p:clrMapOvr>
    <a:masterClrMapping/>
  </p:clrMapOvr>
  <p:transition spd="slow">
    <p:fade/>
  </p:transition>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6" name="Shape 246"/>
        <p:cNvGrpSpPr/>
        <p:nvPr/>
      </p:nvGrpSpPr>
      <p:grpSpPr>
        <a:xfrm>
          <a:off x="0" y="0"/>
          <a:ext cx="0" cy="0"/>
          <a:chOff x="0" y="0"/>
          <a:chExt cx="0" cy="0"/>
        </a:xfrm>
      </p:grpSpPr>
      <p:sp>
        <p:nvSpPr>
          <p:cNvPr id="247" name="Shape 247"/>
          <p:cNvSpPr txBox="1"/>
          <p:nvPr>
            <p:ph type="title"/>
          </p:nvPr>
        </p:nvSpPr>
        <p:spPr>
          <a:xfrm>
            <a:off x="838200" y="365125"/>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t/>
            </a:r>
            <a:endParaRPr b="0" i="0" sz="4400" u="none" cap="none" strike="noStrike">
              <a:solidFill>
                <a:schemeClr val="lt1"/>
              </a:solidFill>
              <a:latin typeface="Calibri"/>
              <a:ea typeface="Calibri"/>
              <a:cs typeface="Calibri"/>
              <a:sym typeface="Calibri"/>
            </a:endParaRPr>
          </a:p>
        </p:txBody>
      </p:sp>
      <p:sp>
        <p:nvSpPr>
          <p:cNvPr id="248" name="Shape 248"/>
          <p:cNvSpPr txBox="1"/>
          <p:nvPr>
            <p:ph idx="1" type="body"/>
          </p:nvPr>
        </p:nvSpPr>
        <p:spPr>
          <a:xfrm>
            <a:off x="241300" y="365125"/>
            <a:ext cx="11585399" cy="61373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5550" u="none" cap="none" strike="noStrike">
                <a:solidFill>
                  <a:schemeClr val="lt1"/>
                </a:solidFill>
                <a:latin typeface="Calibri"/>
                <a:ea typeface="Calibri"/>
                <a:cs typeface="Calibri"/>
                <a:sym typeface="Calibri"/>
              </a:rPr>
              <a:t>They shall be delivered over to the sword and shall be food for foxes; / but the king shall rejoice in God.</a:t>
            </a:r>
          </a:p>
          <a:p>
            <a:pPr indent="0" lvl="0" marL="0" marR="0" rtl="0" algn="l">
              <a:lnSpc>
                <a:spcPct val="90000"/>
              </a:lnSpc>
              <a:spcBef>
                <a:spcPts val="0"/>
              </a:spcBef>
              <a:spcAft>
                <a:spcPts val="0"/>
              </a:spcAft>
              <a:buClr>
                <a:schemeClr val="lt1"/>
              </a:buClr>
              <a:buSzPct val="25000"/>
              <a:buFont typeface="Arial"/>
              <a:buNone/>
            </a:pPr>
            <a:r>
              <a:t/>
            </a:r>
            <a:endParaRPr b="0" i="0" sz="1850" u="none" cap="none" strike="noStrike">
              <a:solidFill>
                <a:schemeClr val="lt1"/>
              </a:solidFill>
              <a:latin typeface="Calibri"/>
              <a:ea typeface="Calibri"/>
              <a:cs typeface="Calibri"/>
              <a:sym typeface="Calibri"/>
            </a:endParaRPr>
          </a:p>
          <a:p>
            <a:pPr indent="0" lvl="0" marL="0" marR="0" rtl="0" algn="l">
              <a:lnSpc>
                <a:spcPct val="90000"/>
              </a:lnSpc>
              <a:spcBef>
                <a:spcPts val="0"/>
              </a:spcBef>
              <a:spcAft>
                <a:spcPts val="0"/>
              </a:spcAft>
              <a:buClr>
                <a:schemeClr val="lt1"/>
              </a:buClr>
              <a:buSzPct val="25000"/>
              <a:buFont typeface="Arial"/>
              <a:buNone/>
            </a:pPr>
            <a:r>
              <a:t/>
            </a:r>
            <a:endParaRPr b="0" i="0" sz="1850" u="none" cap="none" strike="noStrike">
              <a:solidFill>
                <a:schemeClr val="lt1"/>
              </a:solidFill>
              <a:latin typeface="Calibri"/>
              <a:ea typeface="Calibri"/>
              <a:cs typeface="Calibri"/>
              <a:sym typeface="Calibri"/>
            </a:endParaRPr>
          </a:p>
          <a:p>
            <a:pPr indent="0" lvl="0" marL="0" marR="0" rtl="0" algn="l">
              <a:lnSpc>
                <a:spcPct val="90000"/>
              </a:lnSpc>
              <a:spcBef>
                <a:spcPts val="0"/>
              </a:spcBef>
              <a:buClr>
                <a:schemeClr val="lt1"/>
              </a:buClr>
              <a:buSzPct val="25000"/>
              <a:buFont typeface="Arial"/>
              <a:buNone/>
            </a:pPr>
            <a:r>
              <a:rPr b="0" i="0" lang="en-US" sz="5550" u="none" cap="none" strike="noStrike">
                <a:solidFill>
                  <a:schemeClr val="lt1"/>
                </a:solidFill>
                <a:latin typeface="Calibri"/>
                <a:ea typeface="Calibri"/>
                <a:cs typeface="Calibri"/>
                <a:sym typeface="Calibri"/>
              </a:rPr>
              <a:t>Everyone who swears by Him shall glory, / but the mouth of those who speak lies shall be stopped. </a:t>
            </a:r>
            <a:r>
              <a:rPr b="0" i="1" lang="en-US" sz="5550" u="none" cap="none" strike="noStrike">
                <a:solidFill>
                  <a:schemeClr val="lt1"/>
                </a:solidFill>
                <a:latin typeface="Calibri"/>
                <a:ea typeface="Calibri"/>
                <a:cs typeface="Calibri"/>
                <a:sym typeface="Calibri"/>
              </a:rPr>
              <a:t>And to You belongs the praise, O God. Barekmor </a:t>
            </a: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4" name="Shape 104"/>
        <p:cNvGrpSpPr/>
        <p:nvPr/>
      </p:nvGrpSpPr>
      <p:grpSpPr>
        <a:xfrm>
          <a:off x="0" y="0"/>
          <a:ext cx="0" cy="0"/>
          <a:chOff x="0" y="0"/>
          <a:chExt cx="0" cy="0"/>
        </a:xfrm>
      </p:grpSpPr>
      <p:sp>
        <p:nvSpPr>
          <p:cNvPr id="105" name="Shape 105"/>
          <p:cNvSpPr txBox="1"/>
          <p:nvPr>
            <p:ph type="title"/>
          </p:nvPr>
        </p:nvSpPr>
        <p:spPr>
          <a:xfrm>
            <a:off x="838200" y="365125"/>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6000" u="sng" cap="none" strike="noStrike">
                <a:solidFill>
                  <a:schemeClr val="lt1"/>
                </a:solidFill>
                <a:latin typeface="Calibri"/>
                <a:ea typeface="Calibri"/>
                <a:cs typeface="Calibri"/>
                <a:sym typeface="Calibri"/>
              </a:rPr>
              <a:t>PREFATORY PRAYER</a:t>
            </a:r>
          </a:p>
        </p:txBody>
      </p:sp>
      <p:sp>
        <p:nvSpPr>
          <p:cNvPr id="106" name="Shape 106"/>
          <p:cNvSpPr txBox="1"/>
          <p:nvPr>
            <p:ph idx="1" type="body"/>
          </p:nvPr>
        </p:nvSpPr>
        <p:spPr>
          <a:xfrm>
            <a:off x="270343" y="1825625"/>
            <a:ext cx="11728174" cy="4654688"/>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5400" u="none" cap="none" strike="noStrike">
                <a:solidFill>
                  <a:schemeClr val="lt1"/>
                </a:solidFill>
                <a:latin typeface="Calibri"/>
                <a:ea typeface="Calibri"/>
                <a:cs typeface="Calibri"/>
                <a:sym typeface="Calibri"/>
              </a:rPr>
              <a:t>† In the name of the Father, and of the Son, and of the Holy Spirit, one true God;</a:t>
            </a:r>
          </a:p>
          <a:p>
            <a:pPr indent="0" lvl="0" marL="0" marR="0" rtl="0" algn="l">
              <a:lnSpc>
                <a:spcPct val="100000"/>
              </a:lnSpc>
              <a:spcBef>
                <a:spcPts val="1000"/>
              </a:spcBef>
              <a:buClr>
                <a:schemeClr val="lt1"/>
              </a:buClr>
              <a:buSzPct val="25000"/>
              <a:buFont typeface="Arial"/>
              <a:buNone/>
            </a:pPr>
            <a:r>
              <a:rPr b="0" i="0" lang="en-US" sz="5400" u="none" cap="none" strike="noStrike">
                <a:solidFill>
                  <a:schemeClr val="lt1"/>
                </a:solidFill>
                <a:latin typeface="Calibri"/>
                <a:ea typeface="Calibri"/>
                <a:cs typeface="Calibri"/>
                <a:sym typeface="Calibri"/>
              </a:rPr>
              <a:t>Glory be to Him, and may His grace and mercy be upon us forever. Amin</a:t>
            </a:r>
            <a:r>
              <a:rPr b="0" i="1" lang="en-US" sz="5400" u="none" cap="none" strike="noStrike">
                <a:solidFill>
                  <a:schemeClr val="lt1"/>
                </a:solidFill>
                <a:latin typeface="Calibri"/>
                <a:ea typeface="Calibri"/>
                <a:cs typeface="Calibri"/>
                <a:sym typeface="Calibri"/>
              </a:rPr>
              <a:t>. </a:t>
            </a: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2" name="Shape 252"/>
        <p:cNvGrpSpPr/>
        <p:nvPr/>
      </p:nvGrpSpPr>
      <p:grpSpPr>
        <a:xfrm>
          <a:off x="0" y="0"/>
          <a:ext cx="0" cy="0"/>
          <a:chOff x="0" y="0"/>
          <a:chExt cx="0" cy="0"/>
        </a:xfrm>
      </p:grpSpPr>
      <p:sp>
        <p:nvSpPr>
          <p:cNvPr id="253" name="Shape 253"/>
          <p:cNvSpPr txBox="1"/>
          <p:nvPr>
            <p:ph idx="1" type="body"/>
          </p:nvPr>
        </p:nvSpPr>
        <p:spPr>
          <a:xfrm>
            <a:off x="292100" y="152400"/>
            <a:ext cx="11610810" cy="64262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to the Father, Son, and Holy Spirit.</a:t>
            </a:r>
          </a:p>
          <a:p>
            <a:pPr indent="0" lvl="0" marL="0" marR="0" rtl="0" algn="l">
              <a:lnSpc>
                <a:spcPct val="10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10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7" name="Shape 257"/>
        <p:cNvGrpSpPr/>
        <p:nvPr/>
      </p:nvGrpSpPr>
      <p:grpSpPr>
        <a:xfrm>
          <a:off x="0" y="0"/>
          <a:ext cx="0" cy="0"/>
          <a:chOff x="0" y="0"/>
          <a:chExt cx="0" cy="0"/>
        </a:xfrm>
      </p:grpSpPr>
      <p:sp>
        <p:nvSpPr>
          <p:cNvPr id="258" name="Shape 258"/>
          <p:cNvSpPr txBox="1"/>
          <p:nvPr>
            <p:ph idx="1" type="body"/>
          </p:nvPr>
        </p:nvSpPr>
        <p:spPr>
          <a:xfrm>
            <a:off x="190498" y="1353263"/>
            <a:ext cx="11636210" cy="520429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5550" u="none" cap="none" strike="noStrike">
                <a:solidFill>
                  <a:schemeClr val="lt1"/>
                </a:solidFill>
                <a:latin typeface="Calibri"/>
                <a:ea typeface="Calibri"/>
                <a:cs typeface="Calibri"/>
                <a:sym typeface="Calibri"/>
              </a:rPr>
              <a:t>1. God rose from the dead in glory and raised to life</a:t>
            </a:r>
          </a:p>
          <a:p>
            <a:pPr indent="0" lvl="0" marL="0" marR="0" rtl="0" algn="l">
              <a:lnSpc>
                <a:spcPct val="90000"/>
              </a:lnSpc>
              <a:spcBef>
                <a:spcPts val="1000"/>
              </a:spcBef>
              <a:spcAft>
                <a:spcPts val="0"/>
              </a:spcAft>
              <a:buClr>
                <a:schemeClr val="lt1"/>
              </a:buClr>
              <a:buSzPct val="25000"/>
              <a:buFont typeface="Arial"/>
              <a:buNone/>
            </a:pPr>
            <a:r>
              <a:rPr b="1" i="0" lang="en-US" sz="5550" u="none" cap="none" strike="noStrike">
                <a:solidFill>
                  <a:schemeClr val="lt1"/>
                </a:solidFill>
                <a:latin typeface="Calibri"/>
                <a:ea typeface="Calibri"/>
                <a:cs typeface="Calibri"/>
                <a:sym typeface="Calibri"/>
              </a:rPr>
              <a:t>Adam and all </a:t>
            </a:r>
            <a:r>
              <a:rPr b="1" i="0" lang="en-US" sz="5550" u="sng" cap="none" strike="noStrike">
                <a:solidFill>
                  <a:schemeClr val="lt1"/>
                </a:solidFill>
                <a:latin typeface="Calibri"/>
                <a:ea typeface="Calibri"/>
                <a:cs typeface="Calibri"/>
                <a:sym typeface="Calibri"/>
              </a:rPr>
              <a:t>his</a:t>
            </a:r>
            <a:r>
              <a:rPr b="1" i="0" lang="en-US" sz="5550" u="none" cap="none" strike="noStrike">
                <a:solidFill>
                  <a:schemeClr val="lt1"/>
                </a:solidFill>
                <a:latin typeface="Calibri"/>
                <a:ea typeface="Calibri"/>
                <a:cs typeface="Calibri"/>
                <a:sym typeface="Calibri"/>
              </a:rPr>
              <a:t> children</a:t>
            </a:r>
          </a:p>
          <a:p>
            <a:pPr indent="0" lvl="0" marL="0" marR="0" rtl="0" algn="l">
              <a:lnSpc>
                <a:spcPct val="90000"/>
              </a:lnSpc>
              <a:spcBef>
                <a:spcPts val="1000"/>
              </a:spcBef>
              <a:spcAft>
                <a:spcPts val="0"/>
              </a:spcAft>
              <a:buClr>
                <a:schemeClr val="lt1"/>
              </a:buClr>
              <a:buSzPct val="25000"/>
              <a:buFont typeface="Arial"/>
              <a:buNone/>
            </a:pPr>
            <a:r>
              <a:rPr b="1" i="0" lang="en-US" sz="5550" u="none" cap="none" strike="noStrike">
                <a:solidFill>
                  <a:schemeClr val="lt1"/>
                </a:solidFill>
                <a:latin typeface="Calibri"/>
                <a:ea typeface="Calibri"/>
                <a:cs typeface="Calibri"/>
                <a:sym typeface="Calibri"/>
              </a:rPr>
              <a:t>The angels praised their creator, the guards trembled,</a:t>
            </a:r>
          </a:p>
          <a:p>
            <a:pPr indent="0" lvl="0" marL="0" marR="0" rtl="0" algn="l">
              <a:lnSpc>
                <a:spcPct val="90000"/>
              </a:lnSpc>
              <a:spcBef>
                <a:spcPts val="1000"/>
              </a:spcBef>
              <a:buClr>
                <a:schemeClr val="lt1"/>
              </a:buClr>
              <a:buSzPct val="25000"/>
              <a:buFont typeface="Arial"/>
              <a:buNone/>
            </a:pPr>
            <a:r>
              <a:rPr b="1" i="0" lang="en-US" sz="5550" u="none" cap="none" strike="noStrike">
                <a:solidFill>
                  <a:schemeClr val="lt1"/>
                </a:solidFill>
                <a:latin typeface="Calibri"/>
                <a:ea typeface="Calibri"/>
                <a:cs typeface="Calibri"/>
                <a:sym typeface="Calibri"/>
              </a:rPr>
              <a:t>And the earth was </a:t>
            </a:r>
            <a:r>
              <a:rPr b="1" i="0" lang="en-US" sz="5550" u="sng" cap="none" strike="noStrike">
                <a:solidFill>
                  <a:schemeClr val="lt1"/>
                </a:solidFill>
                <a:latin typeface="Calibri"/>
                <a:ea typeface="Calibri"/>
                <a:cs typeface="Calibri"/>
                <a:sym typeface="Calibri"/>
              </a:rPr>
              <a:t>en</a:t>
            </a:r>
            <a:r>
              <a:rPr b="1" i="0" lang="en-US" sz="5550" u="none" cap="none" strike="noStrike">
                <a:solidFill>
                  <a:schemeClr val="lt1"/>
                </a:solidFill>
                <a:latin typeface="Calibri"/>
                <a:ea typeface="Calibri"/>
                <a:cs typeface="Calibri"/>
                <a:sym typeface="Calibri"/>
              </a:rPr>
              <a:t>lightened</a:t>
            </a:r>
          </a:p>
        </p:txBody>
      </p:sp>
      <p:sp>
        <p:nvSpPr>
          <p:cNvPr id="259" name="Shape 259"/>
          <p:cNvSpPr txBox="1"/>
          <p:nvPr>
            <p:ph type="title"/>
          </p:nvPr>
        </p:nvSpPr>
        <p:spPr>
          <a:xfrm>
            <a:off x="190500" y="161925"/>
            <a:ext cx="11636210"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959" u="none" cap="none" strike="noStrike">
                <a:solidFill>
                  <a:schemeClr val="lt1"/>
                </a:solidFill>
                <a:latin typeface="Calibri"/>
                <a:ea typeface="Calibri"/>
                <a:cs typeface="Calibri"/>
                <a:sym typeface="Calibri"/>
              </a:rPr>
              <a:t>ENIYONO</a:t>
            </a:r>
            <a:br>
              <a:rPr b="1" i="0" lang="en-US" sz="3959" u="none" cap="none" strike="noStrike">
                <a:solidFill>
                  <a:schemeClr val="lt1"/>
                </a:solidFill>
                <a:latin typeface="Calibri"/>
                <a:ea typeface="Calibri"/>
                <a:cs typeface="Calibri"/>
                <a:sym typeface="Calibri"/>
              </a:rPr>
            </a:br>
            <a:r>
              <a:rPr b="1" i="1" lang="en-US" sz="3959" u="none" cap="none" strike="noStrike">
                <a:solidFill>
                  <a:schemeClr val="lt1"/>
                </a:solidFill>
                <a:latin typeface="Calibri"/>
                <a:ea typeface="Calibri"/>
                <a:cs typeface="Calibri"/>
                <a:sym typeface="Calibri"/>
              </a:rPr>
              <a:t>(Qolo d’Shubho/Deivamuyarthu mahathwathodai…)</a:t>
            </a: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3" name="Shape 263"/>
        <p:cNvGrpSpPr/>
        <p:nvPr/>
      </p:nvGrpSpPr>
      <p:grpSpPr>
        <a:xfrm>
          <a:off x="0" y="0"/>
          <a:ext cx="0" cy="0"/>
          <a:chOff x="0" y="0"/>
          <a:chExt cx="0" cy="0"/>
        </a:xfrm>
      </p:grpSpPr>
      <p:sp>
        <p:nvSpPr>
          <p:cNvPr id="264" name="Shape 264"/>
          <p:cNvSpPr txBox="1"/>
          <p:nvPr>
            <p:ph idx="1" type="body"/>
          </p:nvPr>
        </p:nvSpPr>
        <p:spPr>
          <a:xfrm>
            <a:off x="228600" y="393700"/>
            <a:ext cx="11598110" cy="60197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6400" u="none" cap="none" strike="noStrike">
                <a:solidFill>
                  <a:schemeClr val="lt1"/>
                </a:solidFill>
                <a:latin typeface="Calibri"/>
                <a:ea typeface="Calibri"/>
                <a:cs typeface="Calibri"/>
                <a:sym typeface="Calibri"/>
              </a:rPr>
              <a:t>2. Today, Simon Peter and John ran to the tomb</a:t>
            </a:r>
          </a:p>
          <a:p>
            <a:pPr indent="0" lvl="0" marL="0" marR="0" rtl="0" algn="l">
              <a:lnSpc>
                <a:spcPct val="90000"/>
              </a:lnSpc>
              <a:spcBef>
                <a:spcPts val="1000"/>
              </a:spcBef>
              <a:spcAft>
                <a:spcPts val="0"/>
              </a:spcAft>
              <a:buClr>
                <a:schemeClr val="lt1"/>
              </a:buClr>
              <a:buSzPct val="25000"/>
              <a:buFont typeface="Arial"/>
              <a:buNone/>
            </a:pPr>
            <a:r>
              <a:rPr b="0" i="0" lang="en-US" sz="6400" u="none" cap="none" strike="noStrike">
                <a:solidFill>
                  <a:schemeClr val="lt1"/>
                </a:solidFill>
                <a:latin typeface="Calibri"/>
                <a:ea typeface="Calibri"/>
                <a:cs typeface="Calibri"/>
                <a:sym typeface="Calibri"/>
              </a:rPr>
              <a:t>Of our Lord and </a:t>
            </a:r>
            <a:r>
              <a:rPr b="0" i="0" lang="en-US" sz="6400" u="sng" cap="none" strike="noStrike">
                <a:solidFill>
                  <a:schemeClr val="lt1"/>
                </a:solidFill>
                <a:latin typeface="Calibri"/>
                <a:ea typeface="Calibri"/>
                <a:cs typeface="Calibri"/>
                <a:sym typeface="Calibri"/>
              </a:rPr>
              <a:t>our</a:t>
            </a:r>
            <a:r>
              <a:rPr b="0" i="0" lang="en-US" sz="6400" u="none" cap="none" strike="noStrike">
                <a:solidFill>
                  <a:schemeClr val="lt1"/>
                </a:solidFill>
                <a:latin typeface="Calibri"/>
                <a:ea typeface="Calibri"/>
                <a:cs typeface="Calibri"/>
                <a:sym typeface="Calibri"/>
              </a:rPr>
              <a:t> Savior</a:t>
            </a:r>
          </a:p>
          <a:p>
            <a:pPr indent="0" lvl="0" marL="0" marR="0" rtl="0" algn="l">
              <a:lnSpc>
                <a:spcPct val="90000"/>
              </a:lnSpc>
              <a:spcBef>
                <a:spcPts val="1000"/>
              </a:spcBef>
              <a:spcAft>
                <a:spcPts val="0"/>
              </a:spcAft>
              <a:buClr>
                <a:schemeClr val="lt1"/>
              </a:buClr>
              <a:buSzPct val="25000"/>
              <a:buFont typeface="Arial"/>
              <a:buNone/>
            </a:pPr>
            <a:r>
              <a:rPr b="0" i="0" lang="en-US" sz="6400" u="none" cap="none" strike="noStrike">
                <a:solidFill>
                  <a:schemeClr val="lt1"/>
                </a:solidFill>
                <a:latin typeface="Calibri"/>
                <a:ea typeface="Calibri"/>
                <a:cs typeface="Calibri"/>
                <a:sym typeface="Calibri"/>
              </a:rPr>
              <a:t>Today, Jacob rejoiced and Thomas exulted</a:t>
            </a:r>
          </a:p>
          <a:p>
            <a:pPr indent="0" lvl="0" marL="0" marR="0" rtl="0" algn="l">
              <a:lnSpc>
                <a:spcPct val="90000"/>
              </a:lnSpc>
              <a:spcBef>
                <a:spcPts val="1000"/>
              </a:spcBef>
              <a:buClr>
                <a:schemeClr val="lt1"/>
              </a:buClr>
              <a:buSzPct val="25000"/>
              <a:buFont typeface="Arial"/>
              <a:buNone/>
            </a:pPr>
            <a:r>
              <a:rPr b="0" i="0" lang="en-US" sz="6400" u="none" cap="none" strike="noStrike">
                <a:solidFill>
                  <a:schemeClr val="lt1"/>
                </a:solidFill>
                <a:latin typeface="Calibri"/>
                <a:ea typeface="Calibri"/>
                <a:cs typeface="Calibri"/>
                <a:sym typeface="Calibri"/>
              </a:rPr>
              <a:t>Matthew was glad </a:t>
            </a:r>
            <a:r>
              <a:rPr b="0" i="0" lang="en-US" sz="6400" u="sng" cap="none" strike="noStrike">
                <a:solidFill>
                  <a:schemeClr val="lt1"/>
                </a:solidFill>
                <a:latin typeface="Calibri"/>
                <a:ea typeface="Calibri"/>
                <a:cs typeface="Calibri"/>
                <a:sym typeface="Calibri"/>
              </a:rPr>
              <a:t>and</a:t>
            </a:r>
            <a:r>
              <a:rPr b="0" i="0" lang="en-US" sz="6400" u="none" cap="none" strike="noStrike">
                <a:solidFill>
                  <a:schemeClr val="lt1"/>
                </a:solidFill>
                <a:latin typeface="Calibri"/>
                <a:ea typeface="Calibri"/>
                <a:cs typeface="Calibri"/>
                <a:sym typeface="Calibri"/>
              </a:rPr>
              <a:t> sang praise</a:t>
            </a: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8" name="Shape 268"/>
        <p:cNvGrpSpPr/>
        <p:nvPr/>
      </p:nvGrpSpPr>
      <p:grpSpPr>
        <a:xfrm>
          <a:off x="0" y="0"/>
          <a:ext cx="0" cy="0"/>
          <a:chOff x="0" y="0"/>
          <a:chExt cx="0" cy="0"/>
        </a:xfrm>
      </p:grpSpPr>
      <p:sp>
        <p:nvSpPr>
          <p:cNvPr id="269" name="Shape 269"/>
          <p:cNvSpPr txBox="1"/>
          <p:nvPr>
            <p:ph idx="1" type="body"/>
          </p:nvPr>
        </p:nvSpPr>
        <p:spPr>
          <a:xfrm>
            <a:off x="228600" y="393700"/>
            <a:ext cx="11598110" cy="60197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6600" u="none" cap="none" strike="noStrike">
                <a:solidFill>
                  <a:schemeClr val="lt1"/>
                </a:solidFill>
                <a:latin typeface="Calibri"/>
                <a:ea typeface="Calibri"/>
                <a:cs typeface="Calibri"/>
                <a:sym typeface="Calibri"/>
              </a:rPr>
              <a:t>3. The Good Shepherd descended to She`ol and saved</a:t>
            </a:r>
          </a:p>
          <a:p>
            <a:pPr indent="0" lvl="0" marL="0" marR="0" rtl="0" algn="l">
              <a:lnSpc>
                <a:spcPct val="90000"/>
              </a:lnSpc>
              <a:spcBef>
                <a:spcPts val="1000"/>
              </a:spcBef>
              <a:spcAft>
                <a:spcPts val="0"/>
              </a:spcAft>
              <a:buClr>
                <a:schemeClr val="lt1"/>
              </a:buClr>
              <a:buSzPct val="25000"/>
              <a:buFont typeface="Arial"/>
              <a:buNone/>
            </a:pPr>
            <a:r>
              <a:rPr b="1" i="0" lang="en-US" sz="6600" u="none" cap="none" strike="noStrike">
                <a:solidFill>
                  <a:schemeClr val="lt1"/>
                </a:solidFill>
                <a:latin typeface="Calibri"/>
                <a:ea typeface="Calibri"/>
                <a:cs typeface="Calibri"/>
                <a:sym typeface="Calibri"/>
              </a:rPr>
              <a:t>His Church from i</a:t>
            </a:r>
            <a:r>
              <a:rPr b="1" i="0" lang="en-US" sz="6600" u="sng" cap="none" strike="noStrike">
                <a:solidFill>
                  <a:schemeClr val="lt1"/>
                </a:solidFill>
                <a:latin typeface="Calibri"/>
                <a:ea typeface="Calibri"/>
                <a:cs typeface="Calibri"/>
                <a:sym typeface="Calibri"/>
              </a:rPr>
              <a:t>dol</a:t>
            </a:r>
            <a:r>
              <a:rPr b="1" i="0" lang="en-US" sz="6600" u="none" cap="none" strike="noStrike">
                <a:solidFill>
                  <a:schemeClr val="lt1"/>
                </a:solidFill>
                <a:latin typeface="Calibri"/>
                <a:ea typeface="Calibri"/>
                <a:cs typeface="Calibri"/>
                <a:sym typeface="Calibri"/>
              </a:rPr>
              <a:t>atry</a:t>
            </a:r>
          </a:p>
          <a:p>
            <a:pPr indent="0" lvl="0" marL="0" marR="0" rtl="0" algn="l">
              <a:lnSpc>
                <a:spcPct val="90000"/>
              </a:lnSpc>
              <a:spcBef>
                <a:spcPts val="1000"/>
              </a:spcBef>
              <a:spcAft>
                <a:spcPts val="0"/>
              </a:spcAft>
              <a:buClr>
                <a:schemeClr val="lt1"/>
              </a:buClr>
              <a:buSzPct val="25000"/>
              <a:buFont typeface="Arial"/>
              <a:buNone/>
            </a:pPr>
            <a:r>
              <a:rPr b="1" i="0" lang="en-US" sz="6600" u="none" cap="none" strike="noStrike">
                <a:solidFill>
                  <a:schemeClr val="lt1"/>
                </a:solidFill>
                <a:latin typeface="Calibri"/>
                <a:ea typeface="Calibri"/>
                <a:cs typeface="Calibri"/>
                <a:sym typeface="Calibri"/>
              </a:rPr>
              <a:t>In glory He rose up like the Mighty One, and</a:t>
            </a:r>
          </a:p>
          <a:p>
            <a:pPr indent="0" lvl="0" marL="0" marR="0" rtl="0" algn="l">
              <a:lnSpc>
                <a:spcPct val="90000"/>
              </a:lnSpc>
              <a:spcBef>
                <a:spcPts val="1000"/>
              </a:spcBef>
              <a:buClr>
                <a:schemeClr val="lt1"/>
              </a:buClr>
              <a:buSzPct val="25000"/>
              <a:buFont typeface="Arial"/>
              <a:buNone/>
            </a:pPr>
            <a:r>
              <a:rPr b="1" i="0" lang="en-US" sz="6600" u="none" cap="none" strike="noStrike">
                <a:solidFill>
                  <a:schemeClr val="lt1"/>
                </a:solidFill>
                <a:latin typeface="Calibri"/>
                <a:ea typeface="Calibri"/>
                <a:cs typeface="Calibri"/>
                <a:sym typeface="Calibri"/>
              </a:rPr>
              <a:t>Saved Her from her </a:t>
            </a:r>
            <a:r>
              <a:rPr b="1" i="0" lang="en-US" sz="6600" u="sng" cap="none" strike="noStrike">
                <a:solidFill>
                  <a:schemeClr val="lt1"/>
                </a:solidFill>
                <a:latin typeface="Calibri"/>
                <a:ea typeface="Calibri"/>
                <a:cs typeface="Calibri"/>
                <a:sym typeface="Calibri"/>
              </a:rPr>
              <a:t>e</a:t>
            </a:r>
            <a:r>
              <a:rPr b="1" i="0" lang="en-US" sz="6600" u="none" cap="none" strike="noStrike">
                <a:solidFill>
                  <a:schemeClr val="lt1"/>
                </a:solidFill>
                <a:latin typeface="Calibri"/>
                <a:ea typeface="Calibri"/>
                <a:cs typeface="Calibri"/>
                <a:sym typeface="Calibri"/>
              </a:rPr>
              <a:t>nemies</a:t>
            </a: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3" name="Shape 273"/>
        <p:cNvGrpSpPr/>
        <p:nvPr/>
      </p:nvGrpSpPr>
      <p:grpSpPr>
        <a:xfrm>
          <a:off x="0" y="0"/>
          <a:ext cx="0" cy="0"/>
          <a:chOff x="0" y="0"/>
          <a:chExt cx="0" cy="0"/>
        </a:xfrm>
      </p:grpSpPr>
      <p:sp>
        <p:nvSpPr>
          <p:cNvPr id="274" name="Shape 274"/>
          <p:cNvSpPr txBox="1"/>
          <p:nvPr>
            <p:ph idx="1" type="body"/>
          </p:nvPr>
        </p:nvSpPr>
        <p:spPr>
          <a:xfrm>
            <a:off x="228600" y="393700"/>
            <a:ext cx="11598110" cy="60197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6600" u="none" cap="none" strike="noStrike">
                <a:solidFill>
                  <a:schemeClr val="lt1"/>
                </a:solidFill>
                <a:latin typeface="Calibri"/>
                <a:ea typeface="Calibri"/>
                <a:cs typeface="Calibri"/>
                <a:sym typeface="Calibri"/>
              </a:rPr>
              <a:t>4. Today the Lord awoke from death like a warrior</a:t>
            </a:r>
          </a:p>
          <a:p>
            <a:pPr indent="0" lvl="0" marL="0" marR="0" rtl="0" algn="l">
              <a:lnSpc>
                <a:spcPct val="90000"/>
              </a:lnSpc>
              <a:spcBef>
                <a:spcPts val="1000"/>
              </a:spcBef>
              <a:spcAft>
                <a:spcPts val="0"/>
              </a:spcAft>
              <a:buClr>
                <a:schemeClr val="lt1"/>
              </a:buClr>
              <a:buSzPct val="25000"/>
              <a:buFont typeface="Arial"/>
              <a:buNone/>
            </a:pPr>
            <a:r>
              <a:rPr b="0" i="0" lang="en-US" sz="6600" u="none" cap="none" strike="noStrike">
                <a:solidFill>
                  <a:schemeClr val="lt1"/>
                </a:solidFill>
                <a:latin typeface="Calibri"/>
                <a:ea typeface="Calibri"/>
                <a:cs typeface="Calibri"/>
                <a:sym typeface="Calibri"/>
              </a:rPr>
              <a:t>Who has shaken </a:t>
            </a:r>
            <a:r>
              <a:rPr b="0" i="0" lang="en-US" sz="6600" u="sng" cap="none" strike="noStrike">
                <a:solidFill>
                  <a:schemeClr val="lt1"/>
                </a:solidFill>
                <a:latin typeface="Calibri"/>
                <a:ea typeface="Calibri"/>
                <a:cs typeface="Calibri"/>
                <a:sym typeface="Calibri"/>
              </a:rPr>
              <a:t>off</a:t>
            </a:r>
            <a:r>
              <a:rPr b="0" i="0" lang="en-US" sz="6600" u="none" cap="none" strike="noStrike">
                <a:solidFill>
                  <a:schemeClr val="lt1"/>
                </a:solidFill>
                <a:latin typeface="Calibri"/>
                <a:ea typeface="Calibri"/>
                <a:cs typeface="Calibri"/>
                <a:sym typeface="Calibri"/>
              </a:rPr>
              <a:t> his wine </a:t>
            </a:r>
            <a:r>
              <a:rPr b="0" i="0" lang="en-US" sz="2400" u="none" cap="none" strike="noStrike">
                <a:solidFill>
                  <a:schemeClr val="lt1"/>
                </a:solidFill>
                <a:latin typeface="Calibri"/>
                <a:ea typeface="Calibri"/>
                <a:cs typeface="Calibri"/>
                <a:sym typeface="Calibri"/>
              </a:rPr>
              <a:t>(Ps. 78:65)</a:t>
            </a:r>
          </a:p>
          <a:p>
            <a:pPr indent="0" lvl="0" marL="0" marR="0" rtl="0" algn="l">
              <a:lnSpc>
                <a:spcPct val="90000"/>
              </a:lnSpc>
              <a:spcBef>
                <a:spcPts val="1000"/>
              </a:spcBef>
              <a:spcAft>
                <a:spcPts val="0"/>
              </a:spcAft>
              <a:buClr>
                <a:schemeClr val="lt1"/>
              </a:buClr>
              <a:buSzPct val="25000"/>
              <a:buFont typeface="Arial"/>
              <a:buNone/>
            </a:pPr>
            <a:r>
              <a:rPr b="0" i="0" lang="en-US" sz="6600" u="none" cap="none" strike="noStrike">
                <a:solidFill>
                  <a:schemeClr val="lt1"/>
                </a:solidFill>
                <a:latin typeface="Calibri"/>
                <a:ea typeface="Calibri"/>
                <a:cs typeface="Calibri"/>
                <a:sym typeface="Calibri"/>
              </a:rPr>
              <a:t>He killed death, demolished She`ol, and made it a</a:t>
            </a:r>
          </a:p>
          <a:p>
            <a:pPr indent="0" lvl="0" marL="0" marR="0" rtl="0" algn="l">
              <a:lnSpc>
                <a:spcPct val="90000"/>
              </a:lnSpc>
              <a:spcBef>
                <a:spcPts val="1000"/>
              </a:spcBef>
              <a:buClr>
                <a:schemeClr val="lt1"/>
              </a:buClr>
              <a:buSzPct val="25000"/>
              <a:buFont typeface="Arial"/>
              <a:buNone/>
            </a:pPr>
            <a:r>
              <a:rPr b="0" i="0" lang="en-US" sz="6600" u="none" cap="none" strike="noStrike">
                <a:solidFill>
                  <a:schemeClr val="lt1"/>
                </a:solidFill>
                <a:latin typeface="Calibri"/>
                <a:ea typeface="Calibri"/>
                <a:cs typeface="Calibri"/>
                <a:sym typeface="Calibri"/>
              </a:rPr>
              <a:t>Footstool for all </a:t>
            </a:r>
            <a:r>
              <a:rPr b="0" i="0" lang="en-US" sz="6600" u="sng" cap="none" strike="noStrike">
                <a:solidFill>
                  <a:schemeClr val="lt1"/>
                </a:solidFill>
                <a:latin typeface="Calibri"/>
                <a:ea typeface="Calibri"/>
                <a:cs typeface="Calibri"/>
                <a:sym typeface="Calibri"/>
              </a:rPr>
              <a:t>ge</a:t>
            </a:r>
            <a:r>
              <a:rPr b="0" i="1" lang="en-US" sz="6600" u="none" cap="none" strike="noStrike">
                <a:solidFill>
                  <a:schemeClr val="lt1"/>
                </a:solidFill>
                <a:latin typeface="Calibri"/>
                <a:ea typeface="Calibri"/>
                <a:cs typeface="Calibri"/>
                <a:sym typeface="Calibri"/>
              </a:rPr>
              <a:t>nerations</a:t>
            </a: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8" name="Shape 278"/>
        <p:cNvGrpSpPr/>
        <p:nvPr/>
      </p:nvGrpSpPr>
      <p:grpSpPr>
        <a:xfrm>
          <a:off x="0" y="0"/>
          <a:ext cx="0" cy="0"/>
          <a:chOff x="0" y="0"/>
          <a:chExt cx="0" cy="0"/>
        </a:xfrm>
      </p:grpSpPr>
      <p:sp>
        <p:nvSpPr>
          <p:cNvPr id="279" name="Shape 279"/>
          <p:cNvSpPr txBox="1"/>
          <p:nvPr>
            <p:ph idx="1" type="body"/>
          </p:nvPr>
        </p:nvSpPr>
        <p:spPr>
          <a:xfrm>
            <a:off x="220362" y="303084"/>
            <a:ext cx="11598110" cy="60197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5735" u="none" cap="none" strike="noStrike">
                <a:solidFill>
                  <a:schemeClr val="lt1"/>
                </a:solidFill>
                <a:latin typeface="Calibri"/>
                <a:ea typeface="Calibri"/>
                <a:cs typeface="Calibri"/>
                <a:sym typeface="Calibri"/>
              </a:rPr>
              <a:t>5. Today God rose up from the dead and terrified</a:t>
            </a:r>
          </a:p>
          <a:p>
            <a:pPr indent="0" lvl="0" marL="0" marR="0" rtl="0" algn="l">
              <a:lnSpc>
                <a:spcPct val="90000"/>
              </a:lnSpc>
              <a:spcBef>
                <a:spcPts val="1000"/>
              </a:spcBef>
              <a:spcAft>
                <a:spcPts val="0"/>
              </a:spcAft>
              <a:buClr>
                <a:schemeClr val="lt1"/>
              </a:buClr>
              <a:buSzPct val="25000"/>
              <a:buFont typeface="Arial"/>
              <a:buNone/>
            </a:pPr>
            <a:r>
              <a:rPr b="1" i="0" lang="en-US" sz="5735" u="none" cap="none" strike="noStrike">
                <a:solidFill>
                  <a:schemeClr val="lt1"/>
                </a:solidFill>
                <a:latin typeface="Calibri"/>
                <a:ea typeface="Calibri"/>
                <a:cs typeface="Calibri"/>
                <a:sym typeface="Calibri"/>
              </a:rPr>
              <a:t>Those who stood guard </a:t>
            </a:r>
            <a:r>
              <a:rPr b="1" i="0" lang="en-US" sz="5735" u="sng" cap="none" strike="noStrike">
                <a:solidFill>
                  <a:schemeClr val="lt1"/>
                </a:solidFill>
                <a:latin typeface="Calibri"/>
                <a:ea typeface="Calibri"/>
                <a:cs typeface="Calibri"/>
                <a:sym typeface="Calibri"/>
              </a:rPr>
              <a:t>at</a:t>
            </a:r>
            <a:r>
              <a:rPr b="1" i="0" lang="en-US" sz="5735" u="none" cap="none" strike="noStrike">
                <a:solidFill>
                  <a:schemeClr val="lt1"/>
                </a:solidFill>
                <a:latin typeface="Calibri"/>
                <a:ea typeface="Calibri"/>
                <a:cs typeface="Calibri"/>
                <a:sym typeface="Calibri"/>
              </a:rPr>
              <a:t> His tomb</a:t>
            </a:r>
          </a:p>
          <a:p>
            <a:pPr indent="0" lvl="0" marL="0" marR="0" rtl="0" algn="l">
              <a:lnSpc>
                <a:spcPct val="90000"/>
              </a:lnSpc>
              <a:spcBef>
                <a:spcPts val="1000"/>
              </a:spcBef>
              <a:spcAft>
                <a:spcPts val="0"/>
              </a:spcAft>
              <a:buClr>
                <a:schemeClr val="lt1"/>
              </a:buClr>
              <a:buSzPct val="25000"/>
              <a:buFont typeface="Arial"/>
              <a:buNone/>
            </a:pPr>
            <a:r>
              <a:rPr b="1" i="0" lang="en-US" sz="5735" u="none" cap="none" strike="noStrike">
                <a:solidFill>
                  <a:schemeClr val="lt1"/>
                </a:solidFill>
                <a:latin typeface="Calibri"/>
                <a:ea typeface="Calibri"/>
                <a:cs typeface="Calibri"/>
                <a:sym typeface="Calibri"/>
              </a:rPr>
              <a:t>They cried out in Jerusalem “Christ is risen!”</a:t>
            </a:r>
          </a:p>
          <a:p>
            <a:pPr indent="0" lvl="0" marL="0" marR="0" rtl="0" algn="l">
              <a:lnSpc>
                <a:spcPct val="90000"/>
              </a:lnSpc>
              <a:spcBef>
                <a:spcPts val="1000"/>
              </a:spcBef>
              <a:buClr>
                <a:schemeClr val="lt1"/>
              </a:buClr>
              <a:buSzPct val="25000"/>
              <a:buFont typeface="Arial"/>
              <a:buNone/>
            </a:pPr>
            <a:r>
              <a:rPr b="1" i="0" lang="en-US" sz="5735" u="none" cap="none" strike="noStrike">
                <a:solidFill>
                  <a:schemeClr val="lt1"/>
                </a:solidFill>
                <a:latin typeface="Calibri"/>
                <a:ea typeface="Calibri"/>
                <a:cs typeface="Calibri"/>
                <a:sym typeface="Calibri"/>
              </a:rPr>
              <a:t>Which shamed His cru</a:t>
            </a:r>
            <a:r>
              <a:rPr b="1" i="0" lang="en-US" sz="5735" u="sng" cap="none" strike="noStrike">
                <a:solidFill>
                  <a:schemeClr val="lt1"/>
                </a:solidFill>
                <a:latin typeface="Calibri"/>
                <a:ea typeface="Calibri"/>
                <a:cs typeface="Calibri"/>
                <a:sym typeface="Calibri"/>
              </a:rPr>
              <a:t>ci</a:t>
            </a:r>
            <a:r>
              <a:rPr b="1" i="0" lang="en-US" sz="5735" u="none" cap="none" strike="noStrike">
                <a:solidFill>
                  <a:schemeClr val="lt1"/>
                </a:solidFill>
                <a:latin typeface="Calibri"/>
                <a:ea typeface="Calibri"/>
                <a:cs typeface="Calibri"/>
                <a:sym typeface="Calibri"/>
              </a:rPr>
              <a:t>fiers. Barekmor</a:t>
            </a: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3" name="Shape 283"/>
        <p:cNvGrpSpPr/>
        <p:nvPr/>
      </p:nvGrpSpPr>
      <p:grpSpPr>
        <a:xfrm>
          <a:off x="0" y="0"/>
          <a:ext cx="0" cy="0"/>
          <a:chOff x="0" y="0"/>
          <a:chExt cx="0" cy="0"/>
        </a:xfrm>
      </p:grpSpPr>
      <p:sp>
        <p:nvSpPr>
          <p:cNvPr id="284" name="Shape 284"/>
          <p:cNvSpPr txBox="1"/>
          <p:nvPr>
            <p:ph idx="1" type="body"/>
          </p:nvPr>
        </p:nvSpPr>
        <p:spPr>
          <a:xfrm>
            <a:off x="292100" y="152400"/>
            <a:ext cx="11610810" cy="64262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to the Father, Son, and Holy Spirit.</a:t>
            </a:r>
          </a:p>
          <a:p>
            <a:pPr indent="0" lvl="0" marL="0" marR="0" rtl="0" algn="l">
              <a:lnSpc>
                <a:spcPct val="10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10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8" name="Shape 288"/>
        <p:cNvGrpSpPr/>
        <p:nvPr/>
      </p:nvGrpSpPr>
      <p:grpSpPr>
        <a:xfrm>
          <a:off x="0" y="0"/>
          <a:ext cx="0" cy="0"/>
          <a:chOff x="0" y="0"/>
          <a:chExt cx="0" cy="0"/>
        </a:xfrm>
      </p:grpSpPr>
      <p:sp>
        <p:nvSpPr>
          <p:cNvPr id="289" name="Shape 289"/>
          <p:cNvSpPr txBox="1"/>
          <p:nvPr>
            <p:ph idx="1" type="body"/>
          </p:nvPr>
        </p:nvSpPr>
        <p:spPr>
          <a:xfrm>
            <a:off x="212123" y="161925"/>
            <a:ext cx="11598110" cy="6019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0" i="0" lang="en-US" sz="4960" u="none" cap="none" strike="noStrike">
                <a:solidFill>
                  <a:schemeClr val="lt1"/>
                </a:solidFill>
                <a:latin typeface="Calibri"/>
                <a:ea typeface="Calibri"/>
                <a:cs typeface="Calibri"/>
                <a:sym typeface="Calibri"/>
              </a:rPr>
              <a:t>6. The righteous ones, who slept awaiting Your coming</a:t>
            </a:r>
          </a:p>
          <a:p>
            <a:pPr indent="0" lvl="0" marL="0" marR="0" rtl="0" algn="l">
              <a:lnSpc>
                <a:spcPct val="100000"/>
              </a:lnSpc>
              <a:spcBef>
                <a:spcPts val="1000"/>
              </a:spcBef>
              <a:spcAft>
                <a:spcPts val="0"/>
              </a:spcAft>
              <a:buClr>
                <a:schemeClr val="lt1"/>
              </a:buClr>
              <a:buSzPct val="25000"/>
              <a:buFont typeface="Arial"/>
              <a:buNone/>
            </a:pPr>
            <a:r>
              <a:rPr b="0" i="0" lang="en-US" sz="4960" u="none" cap="none" strike="noStrike">
                <a:solidFill>
                  <a:schemeClr val="lt1"/>
                </a:solidFill>
                <a:latin typeface="Calibri"/>
                <a:ea typeface="Calibri"/>
                <a:cs typeface="Calibri"/>
                <a:sym typeface="Calibri"/>
              </a:rPr>
              <a:t>Have today raised </a:t>
            </a:r>
            <a:r>
              <a:rPr b="0" i="0" lang="en-US" sz="4960" u="sng" cap="none" strike="noStrike">
                <a:solidFill>
                  <a:schemeClr val="lt1"/>
                </a:solidFill>
                <a:latin typeface="Calibri"/>
                <a:ea typeface="Calibri"/>
                <a:cs typeface="Calibri"/>
                <a:sym typeface="Calibri"/>
              </a:rPr>
              <a:t>up</a:t>
            </a:r>
            <a:r>
              <a:rPr b="0" i="0" lang="en-US" sz="4960" u="none" cap="none" strike="noStrike">
                <a:solidFill>
                  <a:schemeClr val="lt1"/>
                </a:solidFill>
                <a:latin typeface="Calibri"/>
                <a:ea typeface="Calibri"/>
                <a:cs typeface="Calibri"/>
                <a:sym typeface="Calibri"/>
              </a:rPr>
              <a:t> their heads</a:t>
            </a:r>
          </a:p>
          <a:p>
            <a:pPr indent="0" lvl="0" marL="0" marR="0" rtl="0" algn="l">
              <a:lnSpc>
                <a:spcPct val="100000"/>
              </a:lnSpc>
              <a:spcBef>
                <a:spcPts val="1000"/>
              </a:spcBef>
              <a:spcAft>
                <a:spcPts val="0"/>
              </a:spcAft>
              <a:buClr>
                <a:schemeClr val="lt1"/>
              </a:buClr>
              <a:buSzPct val="25000"/>
              <a:buFont typeface="Arial"/>
              <a:buNone/>
            </a:pPr>
            <a:r>
              <a:rPr b="0" i="0" lang="en-US" sz="4960" u="none" cap="none" strike="noStrike">
                <a:solidFill>
                  <a:schemeClr val="lt1"/>
                </a:solidFill>
                <a:latin typeface="Calibri"/>
                <a:ea typeface="Calibri"/>
                <a:cs typeface="Calibri"/>
                <a:sym typeface="Calibri"/>
              </a:rPr>
              <a:t>They mourned until they saw Your light, which gladdened them</a:t>
            </a:r>
          </a:p>
          <a:p>
            <a:pPr indent="0" lvl="0" marL="0" marR="0" rtl="0" algn="l">
              <a:lnSpc>
                <a:spcPct val="100000"/>
              </a:lnSpc>
              <a:spcBef>
                <a:spcPts val="1000"/>
              </a:spcBef>
              <a:spcAft>
                <a:spcPts val="0"/>
              </a:spcAft>
              <a:buClr>
                <a:schemeClr val="lt1"/>
              </a:buClr>
              <a:buSzPct val="25000"/>
              <a:buFont typeface="Arial"/>
              <a:buNone/>
            </a:pPr>
            <a:r>
              <a:rPr b="0" i="0" lang="en-US" sz="4960" u="none" cap="none" strike="noStrike">
                <a:solidFill>
                  <a:schemeClr val="lt1"/>
                </a:solidFill>
                <a:latin typeface="Calibri"/>
                <a:ea typeface="Calibri"/>
                <a:cs typeface="Calibri"/>
                <a:sym typeface="Calibri"/>
              </a:rPr>
              <a:t>And they sang praise </a:t>
            </a:r>
            <a:r>
              <a:rPr b="0" i="0" lang="en-US" sz="4960" u="sng" cap="none" strike="noStrike">
                <a:solidFill>
                  <a:schemeClr val="lt1"/>
                </a:solidFill>
                <a:latin typeface="Calibri"/>
                <a:ea typeface="Calibri"/>
                <a:cs typeface="Calibri"/>
                <a:sym typeface="Calibri"/>
              </a:rPr>
              <a:t>to</a:t>
            </a:r>
            <a:r>
              <a:rPr b="0" i="0" lang="en-US" sz="4960" u="none" cap="none" strike="noStrike">
                <a:solidFill>
                  <a:schemeClr val="lt1"/>
                </a:solidFill>
                <a:latin typeface="Calibri"/>
                <a:ea typeface="Calibri"/>
                <a:cs typeface="Calibri"/>
                <a:sym typeface="Calibri"/>
              </a:rPr>
              <a:t> Your grace</a:t>
            </a:r>
          </a:p>
          <a:p>
            <a:pPr indent="0" lvl="0" marL="0" marR="0" rtl="0" algn="l">
              <a:lnSpc>
                <a:spcPct val="100000"/>
              </a:lnSpc>
              <a:spcBef>
                <a:spcPts val="1000"/>
              </a:spcBef>
              <a:buClr>
                <a:schemeClr val="lt1"/>
              </a:buClr>
              <a:buSzPct val="25000"/>
              <a:buFont typeface="Arial"/>
              <a:buNone/>
            </a:pPr>
            <a:r>
              <a:rPr b="0" i="0" lang="en-US" sz="4960" u="none" cap="none" strike="noStrike">
                <a:solidFill>
                  <a:schemeClr val="lt1"/>
                </a:solidFill>
                <a:latin typeface="Calibri"/>
                <a:ea typeface="Calibri"/>
                <a:cs typeface="Calibri"/>
                <a:sym typeface="Calibri"/>
              </a:rPr>
              <a:t>			</a:t>
            </a:r>
            <a:r>
              <a:rPr b="1" i="0" lang="en-US" sz="5115" u="none" cap="none" strike="noStrike">
                <a:solidFill>
                  <a:schemeClr val="lt1"/>
                </a:solidFill>
                <a:latin typeface="Calibri"/>
                <a:ea typeface="Calibri"/>
                <a:cs typeface="Calibri"/>
                <a:sym typeface="Calibri"/>
              </a:rPr>
              <a:t> 		Kurielaison</a:t>
            </a: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3" name="Shape 293"/>
        <p:cNvGrpSpPr/>
        <p:nvPr/>
      </p:nvGrpSpPr>
      <p:grpSpPr>
        <a:xfrm>
          <a:off x="0" y="0"/>
          <a:ext cx="0" cy="0"/>
          <a:chOff x="0" y="0"/>
          <a:chExt cx="0" cy="0"/>
        </a:xfrm>
      </p:grpSpPr>
      <p:sp>
        <p:nvSpPr>
          <p:cNvPr id="294" name="Shape 294"/>
          <p:cNvSpPr txBox="1"/>
          <p:nvPr>
            <p:ph idx="1" type="body"/>
          </p:nvPr>
        </p:nvSpPr>
        <p:spPr>
          <a:xfrm>
            <a:off x="287637" y="1005840"/>
            <a:ext cx="11547311" cy="5656216"/>
          </a:xfrm>
          <a:prstGeom prst="rect">
            <a:avLst/>
          </a:prstGeom>
          <a:noFill/>
          <a:ln>
            <a:noFill/>
          </a:ln>
        </p:spPr>
        <p:txBody>
          <a:bodyPr anchorCtr="0" anchor="t" bIns="45700" lIns="91425" rIns="91425" tIns="45700">
            <a:noAutofit/>
          </a:bodyPr>
          <a:lstStyle/>
          <a:p>
            <a:pPr indent="0" lvl="0" marL="0" marR="0" rtl="0" algn="l">
              <a:lnSpc>
                <a:spcPct val="80000"/>
              </a:lnSpc>
              <a:spcBef>
                <a:spcPts val="0"/>
              </a:spcBef>
              <a:spcAft>
                <a:spcPts val="0"/>
              </a:spcAft>
              <a:buClr>
                <a:schemeClr val="lt1"/>
              </a:buClr>
              <a:buSzPct val="25000"/>
              <a:buFont typeface="Arial"/>
              <a:buNone/>
            </a:pPr>
            <a:r>
              <a:rPr b="1" i="0" lang="en-US" sz="4000" u="none" cap="none" strike="noStrike">
                <a:solidFill>
                  <a:schemeClr val="lt1"/>
                </a:solidFill>
                <a:latin typeface="Calibri"/>
                <a:ea typeface="Calibri"/>
                <a:cs typeface="Calibri"/>
                <a:sym typeface="Calibri"/>
              </a:rPr>
              <a:t>The heavens declare the glory of God and the firmament proclaims His handiwork. / Day to day brings forth speech; / night to night declares knowledge;</a:t>
            </a:r>
          </a:p>
          <a:p>
            <a:pPr indent="0" lvl="0" marL="0" marR="0" rtl="0" algn="l">
              <a:lnSpc>
                <a:spcPct val="80000"/>
              </a:lnSpc>
              <a:spcBef>
                <a:spcPts val="1000"/>
              </a:spcBef>
              <a:spcAft>
                <a:spcPts val="0"/>
              </a:spcAft>
              <a:buClr>
                <a:schemeClr val="lt1"/>
              </a:buClr>
              <a:buSzPct val="25000"/>
              <a:buFont typeface="Arial"/>
              <a:buNone/>
            </a:pPr>
            <a:r>
              <a:t/>
            </a:r>
            <a:endParaRPr b="0" i="0" sz="4000" u="none" cap="none" strike="noStrike">
              <a:solidFill>
                <a:schemeClr val="lt1"/>
              </a:solidFill>
              <a:latin typeface="Calibri"/>
              <a:ea typeface="Calibri"/>
              <a:cs typeface="Calibri"/>
              <a:sym typeface="Calibri"/>
            </a:endParaRPr>
          </a:p>
          <a:p>
            <a:pPr indent="0" lvl="0" marL="0" marR="0" rtl="0" algn="l">
              <a:lnSpc>
                <a:spcPct val="80000"/>
              </a:lnSpc>
              <a:spcBef>
                <a:spcPts val="1000"/>
              </a:spcBef>
              <a:spcAft>
                <a:spcPts val="0"/>
              </a:spcAft>
              <a:buClr>
                <a:schemeClr val="lt1"/>
              </a:buClr>
              <a:buSzPct val="25000"/>
              <a:buFont typeface="Arial"/>
              <a:buNone/>
            </a:pPr>
            <a:r>
              <a:rPr b="0" i="0" lang="en-US" sz="4000" u="none" cap="none" strike="noStrike">
                <a:solidFill>
                  <a:schemeClr val="lt1"/>
                </a:solidFill>
                <a:latin typeface="Calibri"/>
                <a:ea typeface="Calibri"/>
                <a:cs typeface="Calibri"/>
                <a:sym typeface="Calibri"/>
              </a:rPr>
              <a:t>There is no speech, nor are their words; their voice is not heard. / Yet their good tidings go out through all the earth,/ and their words to the end of the world.</a:t>
            </a:r>
          </a:p>
          <a:p>
            <a:pPr indent="0" lvl="0" marL="0" marR="0" rtl="0" algn="l">
              <a:lnSpc>
                <a:spcPct val="80000"/>
              </a:lnSpc>
              <a:spcBef>
                <a:spcPts val="1000"/>
              </a:spcBef>
              <a:buClr>
                <a:schemeClr val="lt1"/>
              </a:buClr>
              <a:buSzPct val="25000"/>
              <a:buFont typeface="Arial"/>
              <a:buNone/>
            </a:pPr>
            <a:r>
              <a:t/>
            </a:r>
            <a:endParaRPr b="0" i="0" sz="4650" u="none" cap="none" strike="noStrike">
              <a:solidFill>
                <a:schemeClr val="lt1"/>
              </a:solidFill>
              <a:latin typeface="Calibri"/>
              <a:ea typeface="Calibri"/>
              <a:cs typeface="Calibri"/>
              <a:sym typeface="Calibri"/>
            </a:endParaRPr>
          </a:p>
        </p:txBody>
      </p:sp>
      <p:sp>
        <p:nvSpPr>
          <p:cNvPr id="295" name="Shape 295"/>
          <p:cNvSpPr txBox="1"/>
          <p:nvPr>
            <p:ph type="title"/>
          </p:nvPr>
        </p:nvSpPr>
        <p:spPr>
          <a:xfrm>
            <a:off x="393700" y="161926"/>
            <a:ext cx="11636210" cy="582658"/>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6480" u="sng" cap="none" strike="noStrike">
                <a:solidFill>
                  <a:schemeClr val="lt1"/>
                </a:solidFill>
                <a:latin typeface="Calibri"/>
                <a:ea typeface="Calibri"/>
                <a:cs typeface="Calibri"/>
                <a:sym typeface="Calibri"/>
              </a:rPr>
              <a:t>Psalm 19</a:t>
            </a: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9" name="Shape 299"/>
        <p:cNvGrpSpPr/>
        <p:nvPr/>
      </p:nvGrpSpPr>
      <p:grpSpPr>
        <a:xfrm>
          <a:off x="0" y="0"/>
          <a:ext cx="0" cy="0"/>
          <a:chOff x="0" y="0"/>
          <a:chExt cx="0" cy="0"/>
        </a:xfrm>
      </p:grpSpPr>
      <p:sp>
        <p:nvSpPr>
          <p:cNvPr id="300" name="Shape 300"/>
          <p:cNvSpPr txBox="1"/>
          <p:nvPr>
            <p:ph idx="1" type="body"/>
          </p:nvPr>
        </p:nvSpPr>
        <p:spPr>
          <a:xfrm>
            <a:off x="254000" y="313510"/>
            <a:ext cx="11572711" cy="6139542"/>
          </a:xfrm>
          <a:prstGeom prst="rect">
            <a:avLst/>
          </a:prstGeom>
          <a:noFill/>
          <a:ln>
            <a:noFill/>
          </a:ln>
        </p:spPr>
        <p:txBody>
          <a:bodyPr anchorCtr="0" anchor="t" bIns="45700" lIns="91425" rIns="91425" tIns="45700">
            <a:noAutofit/>
          </a:bodyPr>
          <a:lstStyle/>
          <a:p>
            <a:pPr indent="0" lvl="0" marL="0" marR="0" rtl="0" algn="l">
              <a:lnSpc>
                <a:spcPct val="80000"/>
              </a:lnSpc>
              <a:spcBef>
                <a:spcPts val="0"/>
              </a:spcBef>
              <a:spcAft>
                <a:spcPts val="0"/>
              </a:spcAft>
              <a:buClr>
                <a:schemeClr val="lt1"/>
              </a:buClr>
              <a:buSzPct val="25000"/>
              <a:buFont typeface="Arial"/>
              <a:buNone/>
            </a:pPr>
            <a:r>
              <a:rPr b="1" i="0" lang="en-US" sz="4800" u="none" cap="none" strike="noStrike">
                <a:solidFill>
                  <a:schemeClr val="lt1"/>
                </a:solidFill>
                <a:latin typeface="Calibri"/>
                <a:ea typeface="Calibri"/>
                <a:cs typeface="Calibri"/>
                <a:sym typeface="Calibri"/>
              </a:rPr>
              <a:t>In the heavens, He has set His tent for the sun, which comes out like a bridegroom leaving his chamber;/ it will rejoice like a strong man to run his course.</a:t>
            </a:r>
          </a:p>
          <a:p>
            <a:pPr indent="0" lvl="0" marL="0" marR="0" rtl="0" algn="l">
              <a:lnSpc>
                <a:spcPct val="80000"/>
              </a:lnSpc>
              <a:spcBef>
                <a:spcPts val="1000"/>
              </a:spcBef>
              <a:spcAft>
                <a:spcPts val="0"/>
              </a:spcAft>
              <a:buClr>
                <a:schemeClr val="lt1"/>
              </a:buClr>
              <a:buSzPct val="25000"/>
              <a:buFont typeface="Arial"/>
              <a:buNone/>
            </a:pPr>
            <a:r>
              <a:t/>
            </a:r>
            <a:endParaRPr b="1" i="0" sz="4800" u="none" cap="none" strike="noStrike">
              <a:solidFill>
                <a:schemeClr val="lt1"/>
              </a:solidFill>
              <a:latin typeface="Calibri"/>
              <a:ea typeface="Calibri"/>
              <a:cs typeface="Calibri"/>
              <a:sym typeface="Calibri"/>
            </a:endParaRPr>
          </a:p>
          <a:p>
            <a:pPr indent="0" lvl="0" marL="0" marR="0" rtl="0" algn="l">
              <a:lnSpc>
                <a:spcPct val="80000"/>
              </a:lnSpc>
              <a:spcBef>
                <a:spcPts val="1000"/>
              </a:spcBef>
              <a:buClr>
                <a:schemeClr val="lt1"/>
              </a:buClr>
              <a:buSzPct val="25000"/>
              <a:buFont typeface="Arial"/>
              <a:buNone/>
            </a:pPr>
            <a:r>
              <a:rPr b="0" i="0" lang="en-US" sz="4800" u="none" cap="none" strike="noStrike">
                <a:solidFill>
                  <a:schemeClr val="lt1"/>
                </a:solidFill>
                <a:latin typeface="Calibri"/>
                <a:ea typeface="Calibri"/>
                <a:cs typeface="Calibri"/>
                <a:sym typeface="Calibri"/>
              </a:rPr>
              <a:t>Its departure is from the end of the heavens / while its repose is at the end of the heavens and there is nothing hidden from its heat.</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0" name="Shape 110"/>
        <p:cNvGrpSpPr/>
        <p:nvPr/>
      </p:nvGrpSpPr>
      <p:grpSpPr>
        <a:xfrm>
          <a:off x="0" y="0"/>
          <a:ext cx="0" cy="0"/>
          <a:chOff x="0" y="0"/>
          <a:chExt cx="0" cy="0"/>
        </a:xfrm>
      </p:grpSpPr>
      <p:sp>
        <p:nvSpPr>
          <p:cNvPr id="111" name="Shape 111"/>
          <p:cNvSpPr txBox="1"/>
          <p:nvPr>
            <p:ph type="title"/>
          </p:nvPr>
        </p:nvSpPr>
        <p:spPr>
          <a:xfrm>
            <a:off x="876630" y="200368"/>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6000" u="sng" cap="none" strike="noStrike">
                <a:solidFill>
                  <a:schemeClr val="lt1"/>
                </a:solidFill>
                <a:latin typeface="Calibri"/>
                <a:ea typeface="Calibri"/>
                <a:cs typeface="Calibri"/>
                <a:sym typeface="Calibri"/>
              </a:rPr>
              <a:t>PREFATORY PRAYER</a:t>
            </a:r>
          </a:p>
        </p:txBody>
      </p:sp>
      <p:sp>
        <p:nvSpPr>
          <p:cNvPr id="112" name="Shape 112"/>
          <p:cNvSpPr txBox="1"/>
          <p:nvPr>
            <p:ph idx="1" type="body"/>
          </p:nvPr>
        </p:nvSpPr>
        <p:spPr>
          <a:xfrm>
            <a:off x="270343" y="1525930"/>
            <a:ext cx="11728174" cy="4654688"/>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5400" u="none" cap="none" strike="noStrike">
                <a:solidFill>
                  <a:schemeClr val="lt1"/>
                </a:solidFill>
                <a:latin typeface="Calibri"/>
                <a:ea typeface="Calibri"/>
                <a:cs typeface="Calibri"/>
                <a:sym typeface="Calibri"/>
              </a:rPr>
              <a:t>Holy, Holy, Holy, Lord God Almighty, by whose glory, the heaven and earth are filled. Hosanna in the Highest!</a:t>
            </a:r>
          </a:p>
          <a:p>
            <a:pPr indent="0" lvl="0" marL="0" marR="0" rtl="0" algn="l">
              <a:lnSpc>
                <a:spcPct val="100000"/>
              </a:lnSpc>
              <a:spcBef>
                <a:spcPts val="1000"/>
              </a:spcBef>
              <a:buClr>
                <a:schemeClr val="lt1"/>
              </a:buClr>
              <a:buSzPct val="25000"/>
              <a:buFont typeface="Arial"/>
              <a:buNone/>
            </a:pPr>
            <a:r>
              <a:rPr b="0" i="0" lang="en-US" sz="5400" u="none" cap="none" strike="noStrike">
                <a:solidFill>
                  <a:schemeClr val="lt1"/>
                </a:solidFill>
                <a:latin typeface="Calibri"/>
                <a:ea typeface="Calibri"/>
                <a:cs typeface="Calibri"/>
                <a:sym typeface="Calibri"/>
              </a:rPr>
              <a:t>Blessed is He, who has come, and is to come, in the name of the Lord; Glory be to Him in the Highest!</a:t>
            </a: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4" name="Shape 304"/>
        <p:cNvGrpSpPr/>
        <p:nvPr/>
      </p:nvGrpSpPr>
      <p:grpSpPr>
        <a:xfrm>
          <a:off x="0" y="0"/>
          <a:ext cx="0" cy="0"/>
          <a:chOff x="0" y="0"/>
          <a:chExt cx="0" cy="0"/>
        </a:xfrm>
      </p:grpSpPr>
      <p:sp>
        <p:nvSpPr>
          <p:cNvPr id="305" name="Shape 305"/>
          <p:cNvSpPr txBox="1"/>
          <p:nvPr>
            <p:ph idx="1" type="body"/>
          </p:nvPr>
        </p:nvSpPr>
        <p:spPr>
          <a:xfrm>
            <a:off x="254000" y="381000"/>
            <a:ext cx="11572711" cy="60324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buClr>
                <a:schemeClr val="lt1"/>
              </a:buClr>
              <a:buSzPct val="25000"/>
              <a:buFont typeface="Arial"/>
              <a:buNone/>
            </a:pPr>
            <a:r>
              <a:rPr b="1" i="0" lang="en-US" sz="5000" u="none" cap="none" strike="noStrike">
                <a:solidFill>
                  <a:schemeClr val="lt1"/>
                </a:solidFill>
                <a:latin typeface="Calibri"/>
                <a:ea typeface="Calibri"/>
                <a:cs typeface="Calibri"/>
                <a:sym typeface="Calibri"/>
              </a:rPr>
              <a:t>The law of the Lord is flawless and it turns the soul. / The testimony of the Lord is trustworthy and makes infants wise. / The commandments of the Lord are right and they make the heart rejoice. / The precepts of the Lord are chosen and they illumine the eyes.</a:t>
            </a: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9" name="Shape 309"/>
        <p:cNvGrpSpPr/>
        <p:nvPr/>
      </p:nvGrpSpPr>
      <p:grpSpPr>
        <a:xfrm>
          <a:off x="0" y="0"/>
          <a:ext cx="0" cy="0"/>
          <a:chOff x="0" y="0"/>
          <a:chExt cx="0" cy="0"/>
        </a:xfrm>
      </p:grpSpPr>
      <p:sp>
        <p:nvSpPr>
          <p:cNvPr id="310" name="Shape 310"/>
          <p:cNvSpPr txBox="1"/>
          <p:nvPr>
            <p:ph idx="1" type="body"/>
          </p:nvPr>
        </p:nvSpPr>
        <p:spPr>
          <a:xfrm>
            <a:off x="254000" y="231819"/>
            <a:ext cx="11572711" cy="618167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buClr>
                <a:schemeClr val="lt1"/>
              </a:buClr>
              <a:buSzPct val="25000"/>
              <a:buFont typeface="Arial"/>
              <a:buNone/>
            </a:pPr>
            <a:r>
              <a:rPr b="0" i="0" lang="en-US" sz="5180" u="none" cap="none" strike="noStrike">
                <a:solidFill>
                  <a:schemeClr val="lt1"/>
                </a:solidFill>
                <a:latin typeface="Calibri"/>
                <a:ea typeface="Calibri"/>
                <a:cs typeface="Calibri"/>
                <a:sym typeface="Calibri"/>
              </a:rPr>
              <a:t>The fear of the Lord is pure and it endures forever. / The judgments of the Lord are true and are more righteous than all. / They are more desirable than gold and even than precious stones. / They are sweeter than honey and the drippings of the honeycomb.</a:t>
            </a: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4" name="Shape 314"/>
        <p:cNvGrpSpPr/>
        <p:nvPr/>
      </p:nvGrpSpPr>
      <p:grpSpPr>
        <a:xfrm>
          <a:off x="0" y="0"/>
          <a:ext cx="0" cy="0"/>
          <a:chOff x="0" y="0"/>
          <a:chExt cx="0" cy="0"/>
        </a:xfrm>
      </p:grpSpPr>
      <p:sp>
        <p:nvSpPr>
          <p:cNvPr id="315" name="Shape 315"/>
          <p:cNvSpPr txBox="1"/>
          <p:nvPr>
            <p:ph idx="1" type="body"/>
          </p:nvPr>
        </p:nvSpPr>
        <p:spPr>
          <a:xfrm>
            <a:off x="254000" y="381000"/>
            <a:ext cx="11572711" cy="60324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buClr>
                <a:schemeClr val="lt1"/>
              </a:buClr>
              <a:buSzPct val="25000"/>
              <a:buFont typeface="Arial"/>
              <a:buNone/>
            </a:pPr>
            <a:r>
              <a:rPr b="1" i="0" lang="en-US" sz="6600" u="none" cap="none" strike="noStrike">
                <a:solidFill>
                  <a:schemeClr val="lt1"/>
                </a:solidFill>
                <a:latin typeface="Calibri"/>
                <a:ea typeface="Calibri"/>
                <a:cs typeface="Calibri"/>
                <a:sym typeface="Calibri"/>
              </a:rPr>
              <a:t>Moreover, Your servant will be warned by them; / If He keeps them, he will be greatly rewarded, but who can discern his errors? / Clear me from hidden faults. </a:t>
            </a: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9" name="Shape 319"/>
        <p:cNvGrpSpPr/>
        <p:nvPr/>
      </p:nvGrpSpPr>
      <p:grpSpPr>
        <a:xfrm>
          <a:off x="0" y="0"/>
          <a:ext cx="0" cy="0"/>
          <a:chOff x="0" y="0"/>
          <a:chExt cx="0" cy="0"/>
        </a:xfrm>
      </p:grpSpPr>
      <p:sp>
        <p:nvSpPr>
          <p:cNvPr id="320" name="Shape 320"/>
          <p:cNvSpPr txBox="1"/>
          <p:nvPr>
            <p:ph idx="1" type="body"/>
          </p:nvPr>
        </p:nvSpPr>
        <p:spPr>
          <a:xfrm>
            <a:off x="254000" y="206062"/>
            <a:ext cx="11572711" cy="6207437"/>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0" i="0" lang="en-US" sz="5200" u="none" cap="none" strike="noStrike">
                <a:solidFill>
                  <a:schemeClr val="lt1"/>
                </a:solidFill>
                <a:latin typeface="Calibri"/>
                <a:ea typeface="Calibri"/>
                <a:cs typeface="Calibri"/>
                <a:sym typeface="Calibri"/>
              </a:rPr>
              <a:t>Keep Your servant away from iniquity, lest the evil doers have dominion over me. / And I shall be purified from my sins. / O Lord, my helper and Savior, / let the words of my mouth be according to Your will / and the meditation of my heart be acceptable before You. / </a:t>
            </a:r>
            <a:r>
              <a:rPr b="0" i="1" lang="en-US" sz="5200" u="none" cap="none" strike="noStrike">
                <a:solidFill>
                  <a:schemeClr val="lt1"/>
                </a:solidFill>
                <a:latin typeface="Calibri"/>
                <a:ea typeface="Calibri"/>
                <a:cs typeface="Calibri"/>
                <a:sym typeface="Calibri"/>
              </a:rPr>
              <a:t>And to You belongs praise, O God…Barekmor</a:t>
            </a:r>
          </a:p>
          <a:p>
            <a:pPr indent="0" lvl="0" marL="0" marR="0" rtl="0" algn="l">
              <a:lnSpc>
                <a:spcPct val="100000"/>
              </a:lnSpc>
              <a:spcBef>
                <a:spcPts val="1000"/>
              </a:spcBef>
              <a:buClr>
                <a:schemeClr val="lt1"/>
              </a:buClr>
              <a:buSzPct val="25000"/>
              <a:buFont typeface="Arial"/>
              <a:buNone/>
            </a:pPr>
            <a:r>
              <a:t/>
            </a:r>
            <a:endParaRPr b="0" i="0" sz="5200" u="none" cap="none" strike="noStrike">
              <a:solidFill>
                <a:schemeClr val="lt1"/>
              </a:solidFill>
              <a:latin typeface="Calibri"/>
              <a:ea typeface="Calibri"/>
              <a:cs typeface="Calibri"/>
              <a:sym typeface="Calibri"/>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4" name="Shape 324"/>
        <p:cNvGrpSpPr/>
        <p:nvPr/>
      </p:nvGrpSpPr>
      <p:grpSpPr>
        <a:xfrm>
          <a:off x="0" y="0"/>
          <a:ext cx="0" cy="0"/>
          <a:chOff x="0" y="0"/>
          <a:chExt cx="0" cy="0"/>
        </a:xfrm>
      </p:grpSpPr>
      <p:sp>
        <p:nvSpPr>
          <p:cNvPr id="325" name="Shape 325"/>
          <p:cNvSpPr txBox="1"/>
          <p:nvPr>
            <p:ph idx="1" type="body"/>
          </p:nvPr>
        </p:nvSpPr>
        <p:spPr>
          <a:xfrm>
            <a:off x="292100" y="152400"/>
            <a:ext cx="11610810" cy="64262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to the Father, Son, and Holy Spirit.</a:t>
            </a:r>
          </a:p>
          <a:p>
            <a:pPr indent="0" lvl="0" marL="0" marR="0" rtl="0" algn="l">
              <a:lnSpc>
                <a:spcPct val="10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10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9" name="Shape 329"/>
        <p:cNvGrpSpPr/>
        <p:nvPr/>
      </p:nvGrpSpPr>
      <p:grpSpPr>
        <a:xfrm>
          <a:off x="0" y="0"/>
          <a:ext cx="0" cy="0"/>
          <a:chOff x="0" y="0"/>
          <a:chExt cx="0" cy="0"/>
        </a:xfrm>
      </p:grpSpPr>
      <p:sp>
        <p:nvSpPr>
          <p:cNvPr id="330" name="Shape 330"/>
          <p:cNvSpPr txBox="1"/>
          <p:nvPr>
            <p:ph idx="1" type="body"/>
          </p:nvPr>
        </p:nvSpPr>
        <p:spPr>
          <a:xfrm>
            <a:off x="266700" y="1689100"/>
            <a:ext cx="11560011" cy="47244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5920" u="none" cap="none" strike="noStrike">
                <a:solidFill>
                  <a:schemeClr val="lt1"/>
                </a:solidFill>
                <a:latin typeface="Calibri"/>
                <a:ea typeface="Calibri"/>
                <a:cs typeface="Calibri"/>
                <a:sym typeface="Calibri"/>
              </a:rPr>
              <a:t>1. Christ is </a:t>
            </a:r>
            <a:r>
              <a:rPr b="1" i="0" lang="en-US" sz="5920" u="sng" cap="none" strike="noStrike">
                <a:solidFill>
                  <a:schemeClr val="lt1"/>
                </a:solidFill>
                <a:latin typeface="Calibri"/>
                <a:ea typeface="Calibri"/>
                <a:cs typeface="Calibri"/>
                <a:sym typeface="Calibri"/>
              </a:rPr>
              <a:t>ri</a:t>
            </a:r>
            <a:r>
              <a:rPr b="1" i="0" lang="en-US" sz="5920" u="none" cap="none" strike="noStrike">
                <a:solidFill>
                  <a:schemeClr val="lt1"/>
                </a:solidFill>
                <a:latin typeface="Calibri"/>
                <a:ea typeface="Calibri"/>
                <a:cs typeface="Calibri"/>
                <a:sym typeface="Calibri"/>
              </a:rPr>
              <a:t>-sen from </a:t>
            </a:r>
            <a:r>
              <a:rPr b="1" i="0" lang="en-US" sz="5920" u="sng" cap="none" strike="noStrike">
                <a:solidFill>
                  <a:schemeClr val="lt1"/>
                </a:solidFill>
                <a:latin typeface="Calibri"/>
                <a:ea typeface="Calibri"/>
                <a:cs typeface="Calibri"/>
                <a:sym typeface="Calibri"/>
              </a:rPr>
              <a:t>the</a:t>
            </a:r>
            <a:r>
              <a:rPr b="1" i="0" lang="en-US" sz="5920" u="none" cap="none" strike="noStrike">
                <a:solidFill>
                  <a:schemeClr val="lt1"/>
                </a:solidFill>
                <a:latin typeface="Calibri"/>
                <a:ea typeface="Calibri"/>
                <a:cs typeface="Calibri"/>
                <a:sym typeface="Calibri"/>
              </a:rPr>
              <a:t> dead</a:t>
            </a:r>
          </a:p>
          <a:p>
            <a:pPr indent="0" lvl="0" marL="0" marR="0" rtl="0" algn="l">
              <a:lnSpc>
                <a:spcPct val="100000"/>
              </a:lnSpc>
              <a:spcBef>
                <a:spcPts val="1000"/>
              </a:spcBef>
              <a:spcAft>
                <a:spcPts val="0"/>
              </a:spcAft>
              <a:buClr>
                <a:schemeClr val="lt1"/>
              </a:buClr>
              <a:buSzPct val="25000"/>
              <a:buFont typeface="Arial"/>
              <a:buNone/>
            </a:pPr>
            <a:r>
              <a:rPr b="1" i="0" lang="en-US" sz="5920" u="none" cap="none" strike="noStrike">
                <a:solidFill>
                  <a:schemeClr val="lt1"/>
                </a:solidFill>
                <a:latin typeface="Calibri"/>
                <a:ea typeface="Calibri"/>
                <a:cs typeface="Calibri"/>
                <a:sym typeface="Calibri"/>
              </a:rPr>
              <a:t>Trampling </a:t>
            </a:r>
            <a:r>
              <a:rPr b="1" i="0" lang="en-US" sz="5920" u="sng" cap="none" strike="noStrike">
                <a:solidFill>
                  <a:schemeClr val="lt1"/>
                </a:solidFill>
                <a:latin typeface="Calibri"/>
                <a:ea typeface="Calibri"/>
                <a:cs typeface="Calibri"/>
                <a:sym typeface="Calibri"/>
              </a:rPr>
              <a:t>down</a:t>
            </a:r>
            <a:r>
              <a:rPr b="1" i="0" lang="en-US" sz="5920" u="none" cap="none" strike="noStrike">
                <a:solidFill>
                  <a:schemeClr val="lt1"/>
                </a:solidFill>
                <a:latin typeface="Calibri"/>
                <a:ea typeface="Calibri"/>
                <a:cs typeface="Calibri"/>
                <a:sym typeface="Calibri"/>
              </a:rPr>
              <a:t> death by </a:t>
            </a:r>
            <a:r>
              <a:rPr b="1" i="0" lang="en-US" sz="5920" u="sng" cap="none" strike="noStrike">
                <a:solidFill>
                  <a:schemeClr val="lt1"/>
                </a:solidFill>
                <a:latin typeface="Calibri"/>
                <a:ea typeface="Calibri"/>
                <a:cs typeface="Calibri"/>
                <a:sym typeface="Calibri"/>
              </a:rPr>
              <a:t>His</a:t>
            </a:r>
            <a:r>
              <a:rPr b="1" i="0" lang="en-US" sz="5920" u="none" cap="none" strike="noStrike">
                <a:solidFill>
                  <a:schemeClr val="lt1"/>
                </a:solidFill>
                <a:latin typeface="Calibri"/>
                <a:ea typeface="Calibri"/>
                <a:cs typeface="Calibri"/>
                <a:sym typeface="Calibri"/>
              </a:rPr>
              <a:t> death! </a:t>
            </a:r>
          </a:p>
          <a:p>
            <a:pPr indent="0" lvl="0" marL="0" marR="0" rtl="0" algn="l">
              <a:lnSpc>
                <a:spcPct val="100000"/>
              </a:lnSpc>
              <a:spcBef>
                <a:spcPts val="1000"/>
              </a:spcBef>
              <a:spcAft>
                <a:spcPts val="0"/>
              </a:spcAft>
              <a:buClr>
                <a:schemeClr val="lt1"/>
              </a:buClr>
              <a:buSzPct val="25000"/>
              <a:buFont typeface="Arial"/>
              <a:buNone/>
            </a:pPr>
            <a:r>
              <a:rPr b="1" i="0" lang="en-US" sz="5920" u="none" cap="none" strike="noStrike">
                <a:solidFill>
                  <a:schemeClr val="lt1"/>
                </a:solidFill>
                <a:latin typeface="Calibri"/>
                <a:ea typeface="Calibri"/>
                <a:cs typeface="Calibri"/>
                <a:sym typeface="Calibri"/>
              </a:rPr>
              <a:t>Rejoice </a:t>
            </a:r>
            <a:r>
              <a:rPr b="1" i="0" lang="en-US" sz="5920" u="sng" cap="none" strike="noStrike">
                <a:solidFill>
                  <a:schemeClr val="lt1"/>
                </a:solidFill>
                <a:latin typeface="Calibri"/>
                <a:ea typeface="Calibri"/>
                <a:cs typeface="Calibri"/>
                <a:sym typeface="Calibri"/>
              </a:rPr>
              <a:t>O</a:t>
            </a:r>
            <a:r>
              <a:rPr b="1" i="0" lang="en-US" sz="5920" u="none" cap="none" strike="noStrike">
                <a:solidFill>
                  <a:schemeClr val="lt1"/>
                </a:solidFill>
                <a:latin typeface="Calibri"/>
                <a:ea typeface="Calibri"/>
                <a:cs typeface="Calibri"/>
                <a:sym typeface="Calibri"/>
              </a:rPr>
              <a:t>  belov`</a:t>
            </a:r>
            <a:r>
              <a:rPr b="1" i="0" lang="en-US" sz="5920" u="sng" cap="none" strike="noStrike">
                <a:solidFill>
                  <a:schemeClr val="lt1"/>
                </a:solidFill>
                <a:latin typeface="Calibri"/>
                <a:ea typeface="Calibri"/>
                <a:cs typeface="Calibri"/>
                <a:sym typeface="Calibri"/>
              </a:rPr>
              <a:t>ed</a:t>
            </a:r>
            <a:r>
              <a:rPr b="1" i="0" lang="en-US" sz="5920" u="none" cap="none" strike="noStrike">
                <a:solidFill>
                  <a:schemeClr val="lt1"/>
                </a:solidFill>
                <a:latin typeface="Calibri"/>
                <a:ea typeface="Calibri"/>
                <a:cs typeface="Calibri"/>
                <a:sym typeface="Calibri"/>
              </a:rPr>
              <a:t> Church!</a:t>
            </a:r>
          </a:p>
          <a:p>
            <a:pPr indent="0" lvl="0" marL="0" marR="0" rtl="0" algn="l">
              <a:lnSpc>
                <a:spcPct val="100000"/>
              </a:lnSpc>
              <a:spcBef>
                <a:spcPts val="1000"/>
              </a:spcBef>
              <a:buClr>
                <a:schemeClr val="lt1"/>
              </a:buClr>
              <a:buSzPct val="25000"/>
              <a:buFont typeface="Arial"/>
              <a:buNone/>
            </a:pPr>
            <a:r>
              <a:rPr b="1" i="0" lang="en-US" sz="5920" u="none" cap="none" strike="noStrike">
                <a:solidFill>
                  <a:schemeClr val="lt1"/>
                </a:solidFill>
                <a:latin typeface="Calibri"/>
                <a:ea typeface="Calibri"/>
                <a:cs typeface="Calibri"/>
                <a:sym typeface="Calibri"/>
              </a:rPr>
              <a:t>And exa</a:t>
            </a:r>
            <a:r>
              <a:rPr b="1" i="0" lang="en-US" sz="5920" u="sng" cap="none" strike="noStrike">
                <a:solidFill>
                  <a:schemeClr val="lt1"/>
                </a:solidFill>
                <a:latin typeface="Calibri"/>
                <a:ea typeface="Calibri"/>
                <a:cs typeface="Calibri"/>
                <a:sym typeface="Calibri"/>
              </a:rPr>
              <a:t>lt</a:t>
            </a:r>
            <a:r>
              <a:rPr b="1" i="0" lang="en-US" sz="5920" u="none" cap="none" strike="noStrike">
                <a:solidFill>
                  <a:schemeClr val="lt1"/>
                </a:solidFill>
                <a:latin typeface="Calibri"/>
                <a:ea typeface="Calibri"/>
                <a:cs typeface="Calibri"/>
                <a:sym typeface="Calibri"/>
              </a:rPr>
              <a:t> the Livi</a:t>
            </a:r>
            <a:r>
              <a:rPr b="1" i="0" lang="en-US" sz="5920" u="sng" cap="none" strike="noStrike">
                <a:solidFill>
                  <a:schemeClr val="lt1"/>
                </a:solidFill>
                <a:latin typeface="Calibri"/>
                <a:ea typeface="Calibri"/>
                <a:cs typeface="Calibri"/>
                <a:sym typeface="Calibri"/>
              </a:rPr>
              <a:t>ng</a:t>
            </a:r>
            <a:r>
              <a:rPr b="1" i="0" lang="en-US" sz="5920" u="none" cap="none" strike="noStrike">
                <a:solidFill>
                  <a:schemeClr val="lt1"/>
                </a:solidFill>
                <a:latin typeface="Calibri"/>
                <a:ea typeface="Calibri"/>
                <a:cs typeface="Calibri"/>
                <a:sym typeface="Calibri"/>
              </a:rPr>
              <a:t> One</a:t>
            </a:r>
          </a:p>
        </p:txBody>
      </p:sp>
      <p:sp>
        <p:nvSpPr>
          <p:cNvPr id="331" name="Shape 331"/>
          <p:cNvSpPr txBox="1"/>
          <p:nvPr>
            <p:ph type="title"/>
          </p:nvPr>
        </p:nvSpPr>
        <p:spPr>
          <a:xfrm>
            <a:off x="393700" y="161925"/>
            <a:ext cx="11636210"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4000" u="none" cap="none" strike="noStrike">
                <a:solidFill>
                  <a:schemeClr val="lt1"/>
                </a:solidFill>
                <a:latin typeface="Calibri"/>
                <a:ea typeface="Calibri"/>
                <a:cs typeface="Calibri"/>
                <a:sym typeface="Calibri"/>
              </a:rPr>
              <a:t>ENIYONO</a:t>
            </a:r>
            <a:br>
              <a:rPr b="0" i="0" lang="en-US" sz="4000" u="none" cap="none" strike="noStrike">
                <a:solidFill>
                  <a:schemeClr val="lt1"/>
                </a:solidFill>
                <a:latin typeface="Calibri"/>
                <a:ea typeface="Calibri"/>
                <a:cs typeface="Calibri"/>
                <a:sym typeface="Calibri"/>
              </a:rPr>
            </a:br>
            <a:r>
              <a:rPr b="0" i="1" lang="en-US" sz="4000" u="none" cap="none" strike="noStrike">
                <a:solidFill>
                  <a:schemeClr val="lt1"/>
                </a:solidFill>
                <a:latin typeface="Calibri"/>
                <a:ea typeface="Calibri"/>
                <a:cs typeface="Calibri"/>
                <a:sym typeface="Calibri"/>
              </a:rPr>
              <a:t>(Shmayo m’ditho d’Malke/Mashiha jeevichezhunettu…)</a:t>
            </a: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5" name="Shape 335"/>
        <p:cNvGrpSpPr/>
        <p:nvPr/>
      </p:nvGrpSpPr>
      <p:grpSpPr>
        <a:xfrm>
          <a:off x="0" y="0"/>
          <a:ext cx="0" cy="0"/>
          <a:chOff x="0" y="0"/>
          <a:chExt cx="0" cy="0"/>
        </a:xfrm>
      </p:grpSpPr>
      <p:sp>
        <p:nvSpPr>
          <p:cNvPr id="336" name="Shape 336"/>
          <p:cNvSpPr txBox="1"/>
          <p:nvPr>
            <p:ph idx="1" type="body"/>
          </p:nvPr>
        </p:nvSpPr>
        <p:spPr>
          <a:xfrm>
            <a:off x="241300" y="292098"/>
            <a:ext cx="11585411" cy="6343831"/>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0" i="0" lang="en-US" sz="6600" u="none" cap="none" strike="noStrike">
                <a:solidFill>
                  <a:schemeClr val="lt1"/>
                </a:solidFill>
                <a:latin typeface="Calibri"/>
                <a:ea typeface="Calibri"/>
                <a:cs typeface="Calibri"/>
                <a:sym typeface="Calibri"/>
              </a:rPr>
              <a:t>2. On Sun</a:t>
            </a:r>
            <a:r>
              <a:rPr b="0" i="0" lang="en-US" sz="6600" u="sng" cap="none" strike="noStrike">
                <a:solidFill>
                  <a:schemeClr val="lt1"/>
                </a:solidFill>
                <a:latin typeface="Calibri"/>
                <a:ea typeface="Calibri"/>
                <a:cs typeface="Calibri"/>
                <a:sym typeface="Calibri"/>
              </a:rPr>
              <a:t>day</a:t>
            </a:r>
            <a:r>
              <a:rPr b="0" i="0" lang="en-US" sz="6600" u="none" cap="none" strike="noStrike">
                <a:solidFill>
                  <a:schemeClr val="lt1"/>
                </a:solidFill>
                <a:latin typeface="Calibri"/>
                <a:ea typeface="Calibri"/>
                <a:cs typeface="Calibri"/>
                <a:sym typeface="Calibri"/>
              </a:rPr>
              <a:t>, Simon </a:t>
            </a:r>
            <a:r>
              <a:rPr b="0" i="0" lang="en-US" sz="6600" u="sng" cap="none" strike="noStrike">
                <a:solidFill>
                  <a:schemeClr val="lt1"/>
                </a:solidFill>
                <a:latin typeface="Calibri"/>
                <a:ea typeface="Calibri"/>
                <a:cs typeface="Calibri"/>
                <a:sym typeface="Calibri"/>
              </a:rPr>
              <a:t>Pe</a:t>
            </a:r>
            <a:r>
              <a:rPr b="0" i="0" lang="en-US" sz="6600" u="none" cap="none" strike="noStrike">
                <a:solidFill>
                  <a:schemeClr val="lt1"/>
                </a:solidFill>
                <a:latin typeface="Calibri"/>
                <a:ea typeface="Calibri"/>
                <a:cs typeface="Calibri"/>
                <a:sym typeface="Calibri"/>
              </a:rPr>
              <a:t>ter</a:t>
            </a:r>
          </a:p>
          <a:p>
            <a:pPr indent="0" lvl="0" marL="0" marR="0" rtl="0" algn="l">
              <a:lnSpc>
                <a:spcPct val="100000"/>
              </a:lnSpc>
              <a:spcBef>
                <a:spcPts val="1000"/>
              </a:spcBef>
              <a:spcAft>
                <a:spcPts val="0"/>
              </a:spcAft>
              <a:buClr>
                <a:schemeClr val="lt1"/>
              </a:buClr>
              <a:buSzPct val="25000"/>
              <a:buFont typeface="Arial"/>
              <a:buNone/>
            </a:pPr>
            <a:r>
              <a:rPr b="0" i="0" lang="en-US" sz="6600" u="none" cap="none" strike="noStrike">
                <a:solidFill>
                  <a:schemeClr val="lt1"/>
                </a:solidFill>
                <a:latin typeface="Calibri"/>
                <a:ea typeface="Calibri"/>
                <a:cs typeface="Calibri"/>
                <a:sym typeface="Calibri"/>
              </a:rPr>
              <a:t>And John </a:t>
            </a:r>
            <a:r>
              <a:rPr b="0" i="0" lang="en-US" sz="6600" u="sng" cap="none" strike="noStrike">
                <a:solidFill>
                  <a:schemeClr val="lt1"/>
                </a:solidFill>
                <a:latin typeface="Calibri"/>
                <a:ea typeface="Calibri"/>
                <a:cs typeface="Calibri"/>
                <a:sym typeface="Calibri"/>
              </a:rPr>
              <a:t>ran</a:t>
            </a:r>
            <a:r>
              <a:rPr b="0" i="0" lang="en-US" sz="6600" u="none" cap="none" strike="noStrike">
                <a:solidFill>
                  <a:schemeClr val="lt1"/>
                </a:solidFill>
                <a:latin typeface="Calibri"/>
                <a:ea typeface="Calibri"/>
                <a:cs typeface="Calibri"/>
                <a:sym typeface="Calibri"/>
              </a:rPr>
              <a:t> to see </a:t>
            </a:r>
            <a:r>
              <a:rPr b="0" i="0" lang="en-US" sz="6600" u="sng" cap="none" strike="noStrike">
                <a:solidFill>
                  <a:schemeClr val="lt1"/>
                </a:solidFill>
                <a:latin typeface="Calibri"/>
                <a:ea typeface="Calibri"/>
                <a:cs typeface="Calibri"/>
                <a:sym typeface="Calibri"/>
              </a:rPr>
              <a:t>the</a:t>
            </a:r>
            <a:r>
              <a:rPr b="0" i="0" lang="en-US" sz="6600" u="none" cap="none" strike="noStrike">
                <a:solidFill>
                  <a:schemeClr val="lt1"/>
                </a:solidFill>
                <a:latin typeface="Calibri"/>
                <a:ea typeface="Calibri"/>
                <a:cs typeface="Calibri"/>
                <a:sym typeface="Calibri"/>
              </a:rPr>
              <a:t> tomb</a:t>
            </a:r>
          </a:p>
          <a:p>
            <a:pPr indent="0" lvl="0" marL="0" marR="0" rtl="0" algn="l">
              <a:lnSpc>
                <a:spcPct val="100000"/>
              </a:lnSpc>
              <a:spcBef>
                <a:spcPts val="1000"/>
              </a:spcBef>
              <a:spcAft>
                <a:spcPts val="0"/>
              </a:spcAft>
              <a:buClr>
                <a:schemeClr val="lt1"/>
              </a:buClr>
              <a:buSzPct val="25000"/>
              <a:buFont typeface="Arial"/>
              <a:buNone/>
            </a:pPr>
            <a:r>
              <a:rPr b="0" i="0" lang="en-US" sz="6600" u="none" cap="none" strike="noStrike">
                <a:solidFill>
                  <a:schemeClr val="lt1"/>
                </a:solidFill>
                <a:latin typeface="Calibri"/>
                <a:ea typeface="Calibri"/>
                <a:cs typeface="Calibri"/>
                <a:sym typeface="Calibri"/>
              </a:rPr>
              <a:t>To con</a:t>
            </a:r>
            <a:r>
              <a:rPr b="0" i="0" lang="en-US" sz="6600" u="sng" cap="none" strike="noStrike">
                <a:solidFill>
                  <a:schemeClr val="lt1"/>
                </a:solidFill>
                <a:latin typeface="Calibri"/>
                <a:ea typeface="Calibri"/>
                <a:cs typeface="Calibri"/>
                <a:sym typeface="Calibri"/>
              </a:rPr>
              <a:t>firm</a:t>
            </a:r>
            <a:r>
              <a:rPr b="0" i="0" lang="en-US" sz="6600" u="none" cap="none" strike="noStrike">
                <a:solidFill>
                  <a:schemeClr val="lt1"/>
                </a:solidFill>
                <a:latin typeface="Calibri"/>
                <a:ea typeface="Calibri"/>
                <a:cs typeface="Calibri"/>
                <a:sym typeface="Calibri"/>
              </a:rPr>
              <a:t> what they </a:t>
            </a:r>
            <a:r>
              <a:rPr b="0" i="0" lang="en-US" sz="6600" u="sng" cap="none" strike="noStrike">
                <a:solidFill>
                  <a:schemeClr val="lt1"/>
                </a:solidFill>
                <a:latin typeface="Calibri"/>
                <a:ea typeface="Calibri"/>
                <a:cs typeface="Calibri"/>
                <a:sym typeface="Calibri"/>
              </a:rPr>
              <a:t>had</a:t>
            </a:r>
            <a:r>
              <a:rPr b="0" i="0" lang="en-US" sz="6600" u="none" cap="none" strike="noStrike">
                <a:solidFill>
                  <a:schemeClr val="lt1"/>
                </a:solidFill>
                <a:latin typeface="Calibri"/>
                <a:ea typeface="Calibri"/>
                <a:cs typeface="Calibri"/>
                <a:sym typeface="Calibri"/>
              </a:rPr>
              <a:t> heard</a:t>
            </a:r>
          </a:p>
          <a:p>
            <a:pPr indent="0" lvl="0" marL="0" marR="0" rtl="0" algn="l">
              <a:lnSpc>
                <a:spcPct val="100000"/>
              </a:lnSpc>
              <a:spcBef>
                <a:spcPts val="1000"/>
              </a:spcBef>
              <a:buClr>
                <a:schemeClr val="lt1"/>
              </a:buClr>
              <a:buSzPct val="25000"/>
              <a:buFont typeface="Arial"/>
              <a:buNone/>
            </a:pPr>
            <a:r>
              <a:rPr b="0" i="0" lang="en-US" sz="6600" u="none" cap="none" strike="noStrike">
                <a:solidFill>
                  <a:schemeClr val="lt1"/>
                </a:solidFill>
                <a:latin typeface="Calibri"/>
                <a:ea typeface="Calibri"/>
                <a:cs typeface="Calibri"/>
                <a:sym typeface="Calibri"/>
              </a:rPr>
              <a:t>That their </a:t>
            </a:r>
            <a:r>
              <a:rPr b="0" i="0" lang="en-US" sz="6600" u="sng" cap="none" strike="noStrike">
                <a:solidFill>
                  <a:schemeClr val="lt1"/>
                </a:solidFill>
                <a:latin typeface="Calibri"/>
                <a:ea typeface="Calibri"/>
                <a:cs typeface="Calibri"/>
                <a:sym typeface="Calibri"/>
              </a:rPr>
              <a:t>Ma</a:t>
            </a:r>
            <a:r>
              <a:rPr b="0" i="0" lang="en-US" sz="6600" u="none" cap="none" strike="noStrike">
                <a:solidFill>
                  <a:schemeClr val="lt1"/>
                </a:solidFill>
                <a:latin typeface="Calibri"/>
                <a:ea typeface="Calibri"/>
                <a:cs typeface="Calibri"/>
                <a:sym typeface="Calibri"/>
              </a:rPr>
              <a:t>ster had </a:t>
            </a:r>
            <a:r>
              <a:rPr b="0" i="0" lang="en-US" sz="6600" u="sng" cap="none" strike="noStrike">
                <a:solidFill>
                  <a:schemeClr val="lt1"/>
                </a:solidFill>
                <a:latin typeface="Calibri"/>
                <a:ea typeface="Calibri"/>
                <a:cs typeface="Calibri"/>
                <a:sym typeface="Calibri"/>
              </a:rPr>
              <a:t>ri</a:t>
            </a:r>
            <a:r>
              <a:rPr b="0" i="0" lang="en-US" sz="6600" u="none" cap="none" strike="noStrike">
                <a:solidFill>
                  <a:schemeClr val="lt1"/>
                </a:solidFill>
                <a:latin typeface="Calibri"/>
                <a:ea typeface="Calibri"/>
                <a:cs typeface="Calibri"/>
                <a:sym typeface="Calibri"/>
              </a:rPr>
              <a:t>sen</a:t>
            </a: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0" name="Shape 340"/>
        <p:cNvGrpSpPr/>
        <p:nvPr/>
      </p:nvGrpSpPr>
      <p:grpSpPr>
        <a:xfrm>
          <a:off x="0" y="0"/>
          <a:ext cx="0" cy="0"/>
          <a:chOff x="0" y="0"/>
          <a:chExt cx="0" cy="0"/>
        </a:xfrm>
      </p:grpSpPr>
      <p:sp>
        <p:nvSpPr>
          <p:cNvPr id="341" name="Shape 341"/>
          <p:cNvSpPr txBox="1"/>
          <p:nvPr>
            <p:ph idx="1" type="body"/>
          </p:nvPr>
        </p:nvSpPr>
        <p:spPr>
          <a:xfrm>
            <a:off x="241300" y="292098"/>
            <a:ext cx="11585411" cy="6343831"/>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6600" u="none" cap="none" strike="noStrike">
                <a:solidFill>
                  <a:schemeClr val="lt1"/>
                </a:solidFill>
                <a:latin typeface="Calibri"/>
                <a:ea typeface="Calibri"/>
                <a:cs typeface="Calibri"/>
                <a:sym typeface="Calibri"/>
              </a:rPr>
              <a:t>3. Recon</a:t>
            </a:r>
            <a:r>
              <a:rPr b="1" i="0" lang="en-US" sz="6600" u="sng" cap="none" strike="noStrike">
                <a:solidFill>
                  <a:schemeClr val="lt1"/>
                </a:solidFill>
                <a:latin typeface="Calibri"/>
                <a:ea typeface="Calibri"/>
                <a:cs typeface="Calibri"/>
                <a:sym typeface="Calibri"/>
              </a:rPr>
              <a:t>cile</a:t>
            </a:r>
            <a:r>
              <a:rPr b="1" i="0" lang="en-US" sz="6600" u="none" cap="none" strike="noStrike">
                <a:solidFill>
                  <a:schemeClr val="lt1"/>
                </a:solidFill>
                <a:latin typeface="Calibri"/>
                <a:ea typeface="Calibri"/>
                <a:cs typeface="Calibri"/>
                <a:sym typeface="Calibri"/>
              </a:rPr>
              <a:t> with us, </a:t>
            </a:r>
            <a:r>
              <a:rPr b="1" i="0" lang="en-US" sz="6600" u="sng" cap="none" strike="noStrike">
                <a:solidFill>
                  <a:schemeClr val="lt1"/>
                </a:solidFill>
                <a:latin typeface="Calibri"/>
                <a:ea typeface="Calibri"/>
                <a:cs typeface="Calibri"/>
                <a:sym typeface="Calibri"/>
              </a:rPr>
              <a:t>to</a:t>
            </a:r>
            <a:r>
              <a:rPr b="1" i="0" lang="en-US" sz="6600" u="none" cap="none" strike="noStrike">
                <a:solidFill>
                  <a:schemeClr val="lt1"/>
                </a:solidFill>
                <a:latin typeface="Calibri"/>
                <a:ea typeface="Calibri"/>
                <a:cs typeface="Calibri"/>
                <a:sym typeface="Calibri"/>
              </a:rPr>
              <a:t>day,</a:t>
            </a:r>
          </a:p>
          <a:p>
            <a:pPr indent="0" lvl="0" marL="0" marR="0" rtl="0" algn="l">
              <a:lnSpc>
                <a:spcPct val="100000"/>
              </a:lnSpc>
              <a:spcBef>
                <a:spcPts val="1000"/>
              </a:spcBef>
              <a:spcAft>
                <a:spcPts val="0"/>
              </a:spcAft>
              <a:buClr>
                <a:schemeClr val="lt1"/>
              </a:buClr>
              <a:buSzPct val="25000"/>
              <a:buFont typeface="Arial"/>
              <a:buNone/>
            </a:pPr>
            <a:r>
              <a:rPr b="1" i="0" lang="en-US" sz="6600" u="none" cap="none" strike="noStrike">
                <a:solidFill>
                  <a:schemeClr val="lt1"/>
                </a:solidFill>
                <a:latin typeface="Calibri"/>
                <a:ea typeface="Calibri"/>
                <a:cs typeface="Calibri"/>
                <a:sym typeface="Calibri"/>
              </a:rPr>
              <a:t>The day </a:t>
            </a:r>
            <a:r>
              <a:rPr b="1" i="0" lang="en-US" sz="6600" u="sng" cap="none" strike="noStrike">
                <a:solidFill>
                  <a:schemeClr val="lt1"/>
                </a:solidFill>
                <a:latin typeface="Calibri"/>
                <a:ea typeface="Calibri"/>
                <a:cs typeface="Calibri"/>
                <a:sym typeface="Calibri"/>
              </a:rPr>
              <a:t>of</a:t>
            </a:r>
            <a:r>
              <a:rPr b="1" i="0" lang="en-US" sz="6600" u="none" cap="none" strike="noStrike">
                <a:solidFill>
                  <a:schemeClr val="lt1"/>
                </a:solidFill>
                <a:latin typeface="Calibri"/>
                <a:ea typeface="Calibri"/>
                <a:cs typeface="Calibri"/>
                <a:sym typeface="Calibri"/>
              </a:rPr>
              <a:t> Resur</a:t>
            </a:r>
            <a:r>
              <a:rPr b="1" i="0" lang="en-US" sz="6600" u="sng" cap="none" strike="noStrike">
                <a:solidFill>
                  <a:schemeClr val="lt1"/>
                </a:solidFill>
                <a:latin typeface="Calibri"/>
                <a:ea typeface="Calibri"/>
                <a:cs typeface="Calibri"/>
                <a:sym typeface="Calibri"/>
              </a:rPr>
              <a:t>rec</a:t>
            </a:r>
            <a:r>
              <a:rPr b="1" i="0" lang="en-US" sz="6600" u="none" cap="none" strike="noStrike">
                <a:solidFill>
                  <a:schemeClr val="lt1"/>
                </a:solidFill>
                <a:latin typeface="Calibri"/>
                <a:ea typeface="Calibri"/>
                <a:cs typeface="Calibri"/>
                <a:sym typeface="Calibri"/>
              </a:rPr>
              <a:t>tion</a:t>
            </a:r>
          </a:p>
          <a:p>
            <a:pPr indent="0" lvl="0" marL="0" marR="0" rtl="0" algn="l">
              <a:lnSpc>
                <a:spcPct val="100000"/>
              </a:lnSpc>
              <a:spcBef>
                <a:spcPts val="1000"/>
              </a:spcBef>
              <a:spcAft>
                <a:spcPts val="0"/>
              </a:spcAft>
              <a:buClr>
                <a:schemeClr val="lt1"/>
              </a:buClr>
              <a:buSzPct val="25000"/>
              <a:buFont typeface="Arial"/>
              <a:buNone/>
            </a:pPr>
            <a:r>
              <a:rPr b="1" i="0" lang="en-US" sz="6600" u="none" cap="none" strike="noStrike">
                <a:solidFill>
                  <a:schemeClr val="lt1"/>
                </a:solidFill>
                <a:latin typeface="Calibri"/>
                <a:ea typeface="Calibri"/>
                <a:cs typeface="Calibri"/>
                <a:sym typeface="Calibri"/>
              </a:rPr>
              <a:t>And for</a:t>
            </a:r>
            <a:r>
              <a:rPr b="1" i="0" lang="en-US" sz="6600" u="sng" cap="none" strike="noStrike">
                <a:solidFill>
                  <a:schemeClr val="lt1"/>
                </a:solidFill>
                <a:latin typeface="Calibri"/>
                <a:ea typeface="Calibri"/>
                <a:cs typeface="Calibri"/>
                <a:sym typeface="Calibri"/>
              </a:rPr>
              <a:t>give</a:t>
            </a:r>
            <a:r>
              <a:rPr b="1" i="0" lang="en-US" sz="6600" u="none" cap="none" strike="noStrike">
                <a:solidFill>
                  <a:schemeClr val="lt1"/>
                </a:solidFill>
                <a:latin typeface="Calibri"/>
                <a:ea typeface="Calibri"/>
                <a:cs typeface="Calibri"/>
                <a:sym typeface="Calibri"/>
              </a:rPr>
              <a:t> our of</a:t>
            </a:r>
            <a:r>
              <a:rPr b="1" i="0" lang="en-US" sz="6600" u="sng" cap="none" strike="noStrike">
                <a:solidFill>
                  <a:schemeClr val="lt1"/>
                </a:solidFill>
                <a:latin typeface="Calibri"/>
                <a:ea typeface="Calibri"/>
                <a:cs typeface="Calibri"/>
                <a:sym typeface="Calibri"/>
              </a:rPr>
              <a:t>fen</a:t>
            </a:r>
            <a:r>
              <a:rPr b="1" i="0" lang="en-US" sz="6600" u="none" cap="none" strike="noStrike">
                <a:solidFill>
                  <a:schemeClr val="lt1"/>
                </a:solidFill>
                <a:latin typeface="Calibri"/>
                <a:ea typeface="Calibri"/>
                <a:cs typeface="Calibri"/>
                <a:sym typeface="Calibri"/>
              </a:rPr>
              <a:t>ces</a:t>
            </a:r>
          </a:p>
          <a:p>
            <a:pPr indent="0" lvl="0" marL="0" marR="0" rtl="0" algn="l">
              <a:lnSpc>
                <a:spcPct val="100000"/>
              </a:lnSpc>
              <a:spcBef>
                <a:spcPts val="1000"/>
              </a:spcBef>
              <a:buClr>
                <a:schemeClr val="lt1"/>
              </a:buClr>
              <a:buSzPct val="25000"/>
              <a:buFont typeface="Arial"/>
              <a:buNone/>
            </a:pPr>
            <a:r>
              <a:rPr b="1" i="0" lang="en-US" sz="6600" u="none" cap="none" strike="noStrike">
                <a:solidFill>
                  <a:schemeClr val="lt1"/>
                </a:solidFill>
                <a:latin typeface="Calibri"/>
                <a:ea typeface="Calibri"/>
                <a:cs typeface="Calibri"/>
                <a:sym typeface="Calibri"/>
              </a:rPr>
              <a:t>By Your </a:t>
            </a:r>
            <a:r>
              <a:rPr b="1" i="0" lang="en-US" sz="6600" u="sng" cap="none" strike="noStrike">
                <a:solidFill>
                  <a:schemeClr val="lt1"/>
                </a:solidFill>
                <a:latin typeface="Calibri"/>
                <a:ea typeface="Calibri"/>
                <a:cs typeface="Calibri"/>
                <a:sym typeface="Calibri"/>
              </a:rPr>
              <a:t>great</a:t>
            </a:r>
            <a:r>
              <a:rPr b="1" i="0" lang="en-US" sz="6600" u="none" cap="none" strike="noStrike">
                <a:solidFill>
                  <a:schemeClr val="lt1"/>
                </a:solidFill>
                <a:latin typeface="Calibri"/>
                <a:ea typeface="Calibri"/>
                <a:cs typeface="Calibri"/>
                <a:sym typeface="Calibri"/>
              </a:rPr>
              <a:t> loving </a:t>
            </a:r>
            <a:r>
              <a:rPr b="1" i="0" lang="en-US" sz="6600" u="sng" cap="none" strike="noStrike">
                <a:solidFill>
                  <a:schemeClr val="lt1"/>
                </a:solidFill>
                <a:latin typeface="Calibri"/>
                <a:ea typeface="Calibri"/>
                <a:cs typeface="Calibri"/>
                <a:sym typeface="Calibri"/>
              </a:rPr>
              <a:t>kind</a:t>
            </a:r>
            <a:r>
              <a:rPr b="1" i="0" lang="en-US" sz="6600" u="none" cap="none" strike="noStrike">
                <a:solidFill>
                  <a:schemeClr val="lt1"/>
                </a:solidFill>
                <a:latin typeface="Calibri"/>
                <a:ea typeface="Calibri"/>
                <a:cs typeface="Calibri"/>
                <a:sym typeface="Calibri"/>
              </a:rPr>
              <a:t>ness</a:t>
            </a: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5" name="Shape 345"/>
        <p:cNvGrpSpPr/>
        <p:nvPr/>
      </p:nvGrpSpPr>
      <p:grpSpPr>
        <a:xfrm>
          <a:off x="0" y="0"/>
          <a:ext cx="0" cy="0"/>
          <a:chOff x="0" y="0"/>
          <a:chExt cx="0" cy="0"/>
        </a:xfrm>
      </p:grpSpPr>
      <p:sp>
        <p:nvSpPr>
          <p:cNvPr id="346" name="Shape 346"/>
          <p:cNvSpPr txBox="1"/>
          <p:nvPr>
            <p:ph idx="1" type="body"/>
          </p:nvPr>
        </p:nvSpPr>
        <p:spPr>
          <a:xfrm>
            <a:off x="241300" y="292100"/>
            <a:ext cx="11585411" cy="61214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0" i="0" lang="en-US" sz="7400" u="none" cap="none" strike="noStrike">
                <a:solidFill>
                  <a:schemeClr val="lt1"/>
                </a:solidFill>
                <a:latin typeface="Calibri"/>
                <a:ea typeface="Calibri"/>
                <a:cs typeface="Calibri"/>
                <a:sym typeface="Calibri"/>
              </a:rPr>
              <a:t>4. Churches </a:t>
            </a:r>
            <a:r>
              <a:rPr b="0" i="0" lang="en-US" sz="7400" u="sng" cap="none" strike="noStrike">
                <a:solidFill>
                  <a:schemeClr val="lt1"/>
                </a:solidFill>
                <a:latin typeface="Calibri"/>
                <a:ea typeface="Calibri"/>
                <a:cs typeface="Calibri"/>
                <a:sym typeface="Calibri"/>
              </a:rPr>
              <a:t>and</a:t>
            </a:r>
            <a:r>
              <a:rPr b="0" i="0" lang="en-US" sz="7400" u="none" cap="none" strike="noStrike">
                <a:solidFill>
                  <a:schemeClr val="lt1"/>
                </a:solidFill>
                <a:latin typeface="Calibri"/>
                <a:ea typeface="Calibri"/>
                <a:cs typeface="Calibri"/>
                <a:sym typeface="Calibri"/>
              </a:rPr>
              <a:t> mona</a:t>
            </a:r>
            <a:r>
              <a:rPr b="0" i="0" lang="en-US" sz="7400" u="sng" cap="none" strike="noStrike">
                <a:solidFill>
                  <a:schemeClr val="lt1"/>
                </a:solidFill>
                <a:latin typeface="Calibri"/>
                <a:ea typeface="Calibri"/>
                <a:cs typeface="Calibri"/>
                <a:sym typeface="Calibri"/>
              </a:rPr>
              <a:t>ster</a:t>
            </a:r>
            <a:r>
              <a:rPr b="0" i="0" lang="en-US" sz="7400" u="none" cap="none" strike="noStrike">
                <a:solidFill>
                  <a:schemeClr val="lt1"/>
                </a:solidFill>
                <a:latin typeface="Calibri"/>
                <a:ea typeface="Calibri"/>
                <a:cs typeface="Calibri"/>
                <a:sym typeface="Calibri"/>
              </a:rPr>
              <a:t>ies</a:t>
            </a:r>
          </a:p>
          <a:p>
            <a:pPr indent="0" lvl="0" marL="0" marR="0" rtl="0" algn="l">
              <a:lnSpc>
                <a:spcPct val="100000"/>
              </a:lnSpc>
              <a:spcBef>
                <a:spcPts val="1000"/>
              </a:spcBef>
              <a:spcAft>
                <a:spcPts val="0"/>
              </a:spcAft>
              <a:buClr>
                <a:schemeClr val="lt1"/>
              </a:buClr>
              <a:buSzPct val="25000"/>
              <a:buFont typeface="Arial"/>
              <a:buNone/>
            </a:pPr>
            <a:r>
              <a:rPr b="0" i="0" lang="en-US" sz="7400" u="none" cap="none" strike="noStrike">
                <a:solidFill>
                  <a:schemeClr val="lt1"/>
                </a:solidFill>
                <a:latin typeface="Calibri"/>
                <a:ea typeface="Calibri"/>
                <a:cs typeface="Calibri"/>
                <a:sym typeface="Calibri"/>
              </a:rPr>
              <a:t>Offer </a:t>
            </a:r>
            <a:r>
              <a:rPr b="0" i="0" lang="en-US" sz="7400" u="sng" cap="none" strike="noStrike">
                <a:solidFill>
                  <a:schemeClr val="lt1"/>
                </a:solidFill>
                <a:latin typeface="Calibri"/>
                <a:ea typeface="Calibri"/>
                <a:cs typeface="Calibri"/>
                <a:sym typeface="Calibri"/>
              </a:rPr>
              <a:t>praise</a:t>
            </a:r>
            <a:r>
              <a:rPr b="0" i="0" lang="en-US" sz="7400" u="none" cap="none" strike="noStrike">
                <a:solidFill>
                  <a:schemeClr val="lt1"/>
                </a:solidFill>
                <a:latin typeface="Calibri"/>
                <a:ea typeface="Calibri"/>
                <a:cs typeface="Calibri"/>
                <a:sym typeface="Calibri"/>
              </a:rPr>
              <a:t> this ho</a:t>
            </a:r>
            <a:r>
              <a:rPr b="0" i="0" lang="en-US" sz="7400" u="sng" cap="none" strike="noStrike">
                <a:solidFill>
                  <a:schemeClr val="lt1"/>
                </a:solidFill>
                <a:latin typeface="Calibri"/>
                <a:ea typeface="Calibri"/>
                <a:cs typeface="Calibri"/>
                <a:sym typeface="Calibri"/>
              </a:rPr>
              <a:t>ly</a:t>
            </a:r>
            <a:r>
              <a:rPr b="0" i="0" lang="en-US" sz="7400" u="none" cap="none" strike="noStrike">
                <a:solidFill>
                  <a:schemeClr val="lt1"/>
                </a:solidFill>
                <a:latin typeface="Calibri"/>
                <a:ea typeface="Calibri"/>
                <a:cs typeface="Calibri"/>
                <a:sym typeface="Calibri"/>
              </a:rPr>
              <a:t> day</a:t>
            </a:r>
          </a:p>
          <a:p>
            <a:pPr indent="0" lvl="0" marL="0" marR="0" rtl="0" algn="l">
              <a:lnSpc>
                <a:spcPct val="100000"/>
              </a:lnSpc>
              <a:spcBef>
                <a:spcPts val="1000"/>
              </a:spcBef>
              <a:spcAft>
                <a:spcPts val="0"/>
              </a:spcAft>
              <a:buClr>
                <a:schemeClr val="lt1"/>
              </a:buClr>
              <a:buSzPct val="25000"/>
              <a:buFont typeface="Arial"/>
              <a:buNone/>
            </a:pPr>
            <a:r>
              <a:rPr b="0" i="0" lang="en-US" sz="7400" u="none" cap="none" strike="noStrike">
                <a:solidFill>
                  <a:schemeClr val="lt1"/>
                </a:solidFill>
                <a:latin typeface="Calibri"/>
                <a:ea typeface="Calibri"/>
                <a:cs typeface="Calibri"/>
                <a:sym typeface="Calibri"/>
              </a:rPr>
              <a:t>And sing </a:t>
            </a:r>
            <a:r>
              <a:rPr b="0" i="0" lang="en-US" sz="7400" u="sng" cap="none" strike="noStrike">
                <a:solidFill>
                  <a:schemeClr val="lt1"/>
                </a:solidFill>
                <a:latin typeface="Calibri"/>
                <a:ea typeface="Calibri"/>
                <a:cs typeface="Calibri"/>
                <a:sym typeface="Calibri"/>
              </a:rPr>
              <a:t>glo</a:t>
            </a:r>
            <a:r>
              <a:rPr b="0" i="0" lang="en-US" sz="7400" u="none" cap="none" strike="noStrike">
                <a:solidFill>
                  <a:schemeClr val="lt1"/>
                </a:solidFill>
                <a:latin typeface="Calibri"/>
                <a:ea typeface="Calibri"/>
                <a:cs typeface="Calibri"/>
                <a:sym typeface="Calibri"/>
              </a:rPr>
              <a:t>ry and </a:t>
            </a:r>
            <a:r>
              <a:rPr b="0" i="0" lang="en-US" sz="7400" u="sng" cap="none" strike="noStrike">
                <a:solidFill>
                  <a:schemeClr val="lt1"/>
                </a:solidFill>
                <a:latin typeface="Calibri"/>
                <a:ea typeface="Calibri"/>
                <a:cs typeface="Calibri"/>
                <a:sym typeface="Calibri"/>
              </a:rPr>
              <a:t>re</a:t>
            </a:r>
            <a:r>
              <a:rPr b="0" i="0" lang="en-US" sz="7400" u="none" cap="none" strike="noStrike">
                <a:solidFill>
                  <a:schemeClr val="lt1"/>
                </a:solidFill>
                <a:latin typeface="Calibri"/>
                <a:ea typeface="Calibri"/>
                <a:cs typeface="Calibri"/>
                <a:sym typeface="Calibri"/>
              </a:rPr>
              <a:t>joice</a:t>
            </a:r>
          </a:p>
          <a:p>
            <a:pPr indent="0" lvl="0" marL="0" marR="0" rtl="0" algn="l">
              <a:lnSpc>
                <a:spcPct val="100000"/>
              </a:lnSpc>
              <a:spcBef>
                <a:spcPts val="1000"/>
              </a:spcBef>
              <a:buClr>
                <a:schemeClr val="lt1"/>
              </a:buClr>
              <a:buSzPct val="25000"/>
              <a:buFont typeface="Arial"/>
              <a:buNone/>
            </a:pPr>
            <a:r>
              <a:rPr b="0" i="0" lang="en-US" sz="7400" u="none" cap="none" strike="noStrike">
                <a:solidFill>
                  <a:schemeClr val="lt1"/>
                </a:solidFill>
                <a:latin typeface="Calibri"/>
                <a:ea typeface="Calibri"/>
                <a:cs typeface="Calibri"/>
                <a:sym typeface="Calibri"/>
              </a:rPr>
              <a:t>In the </a:t>
            </a:r>
            <a:r>
              <a:rPr b="0" i="0" lang="en-US" sz="7400" u="sng" cap="none" strike="noStrike">
                <a:solidFill>
                  <a:schemeClr val="lt1"/>
                </a:solidFill>
                <a:latin typeface="Calibri"/>
                <a:ea typeface="Calibri"/>
                <a:cs typeface="Calibri"/>
                <a:sym typeface="Calibri"/>
              </a:rPr>
              <a:t>Son’s</a:t>
            </a:r>
            <a:r>
              <a:rPr b="0" i="0" lang="en-US" sz="7400" u="none" cap="none" strike="noStrike">
                <a:solidFill>
                  <a:schemeClr val="lt1"/>
                </a:solidFill>
                <a:latin typeface="Calibri"/>
                <a:ea typeface="Calibri"/>
                <a:cs typeface="Calibri"/>
                <a:sym typeface="Calibri"/>
              </a:rPr>
              <a:t> resur</a:t>
            </a:r>
            <a:r>
              <a:rPr b="0" i="0" lang="en-US" sz="7400" u="sng" cap="none" strike="noStrike">
                <a:solidFill>
                  <a:schemeClr val="lt1"/>
                </a:solidFill>
                <a:latin typeface="Calibri"/>
                <a:ea typeface="Calibri"/>
                <a:cs typeface="Calibri"/>
                <a:sym typeface="Calibri"/>
              </a:rPr>
              <a:t>rec</a:t>
            </a:r>
            <a:r>
              <a:rPr b="0" i="0" lang="en-US" sz="7400" u="none" cap="none" strike="noStrike">
                <a:solidFill>
                  <a:schemeClr val="lt1"/>
                </a:solidFill>
                <a:latin typeface="Calibri"/>
                <a:ea typeface="Calibri"/>
                <a:cs typeface="Calibri"/>
                <a:sym typeface="Calibri"/>
              </a:rPr>
              <a:t>tion. </a:t>
            </a:r>
            <a:r>
              <a:rPr b="0" i="1" lang="en-US" sz="7400" u="none" cap="none" strike="noStrike">
                <a:solidFill>
                  <a:schemeClr val="lt1"/>
                </a:solidFill>
                <a:latin typeface="Calibri"/>
                <a:ea typeface="Calibri"/>
                <a:cs typeface="Calibri"/>
                <a:sym typeface="Calibri"/>
              </a:rPr>
              <a:t>Barekmor</a:t>
            </a: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0" name="Shape 350"/>
        <p:cNvGrpSpPr/>
        <p:nvPr/>
      </p:nvGrpSpPr>
      <p:grpSpPr>
        <a:xfrm>
          <a:off x="0" y="0"/>
          <a:ext cx="0" cy="0"/>
          <a:chOff x="0" y="0"/>
          <a:chExt cx="0" cy="0"/>
        </a:xfrm>
      </p:grpSpPr>
      <p:sp>
        <p:nvSpPr>
          <p:cNvPr id="351" name="Shape 351"/>
          <p:cNvSpPr txBox="1"/>
          <p:nvPr>
            <p:ph idx="1" type="body"/>
          </p:nvPr>
        </p:nvSpPr>
        <p:spPr>
          <a:xfrm>
            <a:off x="292100" y="152400"/>
            <a:ext cx="11610810" cy="64262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to the Father, Son, and Holy Spirit.</a:t>
            </a:r>
          </a:p>
          <a:p>
            <a:pPr indent="0" lvl="0" marL="0" marR="0" rtl="0" algn="l">
              <a:lnSpc>
                <a:spcPct val="10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6" name="Shape 116"/>
        <p:cNvGrpSpPr/>
        <p:nvPr/>
      </p:nvGrpSpPr>
      <p:grpSpPr>
        <a:xfrm>
          <a:off x="0" y="0"/>
          <a:ext cx="0" cy="0"/>
          <a:chOff x="0" y="0"/>
          <a:chExt cx="0" cy="0"/>
        </a:xfrm>
      </p:grpSpPr>
      <p:sp>
        <p:nvSpPr>
          <p:cNvPr id="117" name="Shape 117"/>
          <p:cNvSpPr txBox="1"/>
          <p:nvPr>
            <p:ph type="title"/>
          </p:nvPr>
        </p:nvSpPr>
        <p:spPr>
          <a:xfrm>
            <a:off x="838200" y="187023"/>
            <a:ext cx="10515599"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6000" u="sng" cap="none" strike="noStrike">
                <a:solidFill>
                  <a:schemeClr val="lt1"/>
                </a:solidFill>
                <a:latin typeface="Calibri"/>
                <a:ea typeface="Calibri"/>
                <a:cs typeface="Calibri"/>
                <a:sym typeface="Calibri"/>
              </a:rPr>
              <a:t>QAUMO</a:t>
            </a:r>
          </a:p>
        </p:txBody>
      </p:sp>
      <p:sp>
        <p:nvSpPr>
          <p:cNvPr id="118" name="Shape 118"/>
          <p:cNvSpPr txBox="1"/>
          <p:nvPr>
            <p:ph idx="1" type="body"/>
          </p:nvPr>
        </p:nvSpPr>
        <p:spPr>
          <a:xfrm>
            <a:off x="328010" y="1265451"/>
            <a:ext cx="11728174" cy="5277015"/>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6120" u="none" cap="none" strike="noStrike">
                <a:solidFill>
                  <a:schemeClr val="lt1"/>
                </a:solidFill>
                <a:latin typeface="Calibri"/>
                <a:ea typeface="Calibri"/>
                <a:cs typeface="Calibri"/>
                <a:sym typeface="Calibri"/>
              </a:rPr>
              <a:t>Holy art Thou, O God!</a:t>
            </a:r>
          </a:p>
          <a:p>
            <a:pPr indent="0" lvl="0" marL="0" marR="0" rtl="0" algn="l">
              <a:lnSpc>
                <a:spcPct val="100000"/>
              </a:lnSpc>
              <a:spcBef>
                <a:spcPts val="1000"/>
              </a:spcBef>
              <a:spcAft>
                <a:spcPts val="0"/>
              </a:spcAft>
              <a:buClr>
                <a:schemeClr val="lt1"/>
              </a:buClr>
              <a:buSzPct val="25000"/>
              <a:buFont typeface="Arial"/>
              <a:buNone/>
            </a:pPr>
            <a:r>
              <a:rPr b="1" i="0" lang="en-US" sz="6120" u="none" cap="none" strike="noStrike">
                <a:solidFill>
                  <a:schemeClr val="lt1"/>
                </a:solidFill>
                <a:latin typeface="Calibri"/>
                <a:ea typeface="Calibri"/>
                <a:cs typeface="Calibri"/>
                <a:sym typeface="Calibri"/>
              </a:rPr>
              <a:t>Holy art Thou, Almighty!</a:t>
            </a:r>
          </a:p>
          <a:p>
            <a:pPr indent="0" lvl="0" marL="0" marR="0" rtl="0" algn="l">
              <a:lnSpc>
                <a:spcPct val="100000"/>
              </a:lnSpc>
              <a:spcBef>
                <a:spcPts val="1000"/>
              </a:spcBef>
              <a:spcAft>
                <a:spcPts val="0"/>
              </a:spcAft>
              <a:buClr>
                <a:schemeClr val="lt1"/>
              </a:buClr>
              <a:buSzPct val="25000"/>
              <a:buFont typeface="Arial"/>
              <a:buNone/>
            </a:pPr>
            <a:r>
              <a:rPr b="1" i="0" lang="en-US" sz="6120" u="none" cap="none" strike="noStrike">
                <a:solidFill>
                  <a:schemeClr val="lt1"/>
                </a:solidFill>
                <a:latin typeface="Calibri"/>
                <a:ea typeface="Calibri"/>
                <a:cs typeface="Calibri"/>
                <a:sym typeface="Calibri"/>
              </a:rPr>
              <a:t>Holy art Thou, Immortal!</a:t>
            </a:r>
          </a:p>
          <a:p>
            <a:pPr indent="0" lvl="0" marL="0" marR="0" rtl="0" algn="l">
              <a:lnSpc>
                <a:spcPct val="100000"/>
              </a:lnSpc>
              <a:spcBef>
                <a:spcPts val="1000"/>
              </a:spcBef>
              <a:buClr>
                <a:schemeClr val="lt1"/>
              </a:buClr>
              <a:buSzPct val="25000"/>
              <a:buFont typeface="Arial"/>
              <a:buNone/>
            </a:pPr>
            <a:r>
              <a:rPr b="1" i="0" lang="en-US" sz="6120" u="none" cap="none" strike="noStrike">
                <a:solidFill>
                  <a:schemeClr val="lt1"/>
                </a:solidFill>
                <a:latin typeface="Calibri"/>
                <a:ea typeface="Calibri"/>
                <a:cs typeface="Calibri"/>
                <a:sym typeface="Calibri"/>
              </a:rPr>
              <a:t>† Crucified for us, Have mercy upon us! </a:t>
            </a: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5" name="Shape 355"/>
        <p:cNvGrpSpPr/>
        <p:nvPr/>
      </p:nvGrpSpPr>
      <p:grpSpPr>
        <a:xfrm>
          <a:off x="0" y="0"/>
          <a:ext cx="0" cy="0"/>
          <a:chOff x="0" y="0"/>
          <a:chExt cx="0" cy="0"/>
        </a:xfrm>
      </p:grpSpPr>
      <p:sp>
        <p:nvSpPr>
          <p:cNvPr id="356" name="Shape 356"/>
          <p:cNvSpPr txBox="1"/>
          <p:nvPr>
            <p:ph idx="1" type="body"/>
          </p:nvPr>
        </p:nvSpPr>
        <p:spPr>
          <a:xfrm>
            <a:off x="241300" y="292098"/>
            <a:ext cx="11585411" cy="6340928"/>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6600" u="none" cap="none" strike="noStrike">
                <a:solidFill>
                  <a:schemeClr val="lt1"/>
                </a:solidFill>
                <a:latin typeface="Calibri"/>
                <a:ea typeface="Calibri"/>
                <a:cs typeface="Calibri"/>
                <a:sym typeface="Calibri"/>
              </a:rPr>
              <a:t>5. God de</a:t>
            </a:r>
            <a:r>
              <a:rPr b="1" i="0" lang="en-US" sz="6600" u="sng" cap="none" strike="noStrike">
                <a:solidFill>
                  <a:schemeClr val="lt1"/>
                </a:solidFill>
                <a:latin typeface="Calibri"/>
                <a:ea typeface="Calibri"/>
                <a:cs typeface="Calibri"/>
                <a:sym typeface="Calibri"/>
              </a:rPr>
              <a:t>scen</a:t>
            </a:r>
            <a:r>
              <a:rPr b="1" i="0" lang="en-US" sz="6600" u="none" cap="none" strike="noStrike">
                <a:solidFill>
                  <a:schemeClr val="lt1"/>
                </a:solidFill>
                <a:latin typeface="Calibri"/>
                <a:ea typeface="Calibri"/>
                <a:cs typeface="Calibri"/>
                <a:sym typeface="Calibri"/>
              </a:rPr>
              <a:t>ded to She`ol</a:t>
            </a:r>
          </a:p>
          <a:p>
            <a:pPr indent="0" lvl="0" marL="0" marR="0" rtl="0" algn="l">
              <a:lnSpc>
                <a:spcPct val="100000"/>
              </a:lnSpc>
              <a:spcBef>
                <a:spcPts val="1000"/>
              </a:spcBef>
              <a:spcAft>
                <a:spcPts val="0"/>
              </a:spcAft>
              <a:buClr>
                <a:schemeClr val="lt1"/>
              </a:buClr>
              <a:buSzPct val="25000"/>
              <a:buFont typeface="Arial"/>
              <a:buNone/>
            </a:pPr>
            <a:r>
              <a:rPr b="1" i="0" lang="en-US" sz="6600" u="none" cap="none" strike="noStrike">
                <a:solidFill>
                  <a:schemeClr val="lt1"/>
                </a:solidFill>
                <a:latin typeface="Calibri"/>
                <a:ea typeface="Calibri"/>
                <a:cs typeface="Calibri"/>
                <a:sym typeface="Calibri"/>
              </a:rPr>
              <a:t>To raise </a:t>
            </a:r>
            <a:r>
              <a:rPr b="1" i="0" lang="en-US" sz="6600" u="sng" cap="none" strike="noStrike">
                <a:solidFill>
                  <a:schemeClr val="lt1"/>
                </a:solidFill>
                <a:latin typeface="Calibri"/>
                <a:ea typeface="Calibri"/>
                <a:cs typeface="Calibri"/>
                <a:sym typeface="Calibri"/>
              </a:rPr>
              <a:t>the</a:t>
            </a:r>
            <a:r>
              <a:rPr b="1" i="0" lang="en-US" sz="6600" u="none" cap="none" strike="noStrike">
                <a:solidFill>
                  <a:schemeClr val="lt1"/>
                </a:solidFill>
                <a:latin typeface="Calibri"/>
                <a:ea typeface="Calibri"/>
                <a:cs typeface="Calibri"/>
                <a:sym typeface="Calibri"/>
              </a:rPr>
              <a:t> corrupt </a:t>
            </a:r>
            <a:r>
              <a:rPr b="1" i="0" lang="en-US" sz="6600" u="sng" cap="none" strike="noStrike">
                <a:solidFill>
                  <a:schemeClr val="lt1"/>
                </a:solidFill>
                <a:latin typeface="Calibri"/>
                <a:ea typeface="Calibri"/>
                <a:cs typeface="Calibri"/>
                <a:sym typeface="Calibri"/>
              </a:rPr>
              <a:t>i</a:t>
            </a:r>
            <a:r>
              <a:rPr b="1" i="0" lang="en-US" sz="6600" u="none" cap="none" strike="noStrike">
                <a:solidFill>
                  <a:schemeClr val="lt1"/>
                </a:solidFill>
                <a:latin typeface="Calibri"/>
                <a:ea typeface="Calibri"/>
                <a:cs typeface="Calibri"/>
                <a:sym typeface="Calibri"/>
              </a:rPr>
              <a:t>mage</a:t>
            </a:r>
          </a:p>
          <a:p>
            <a:pPr indent="0" lvl="0" marL="0" marR="0" rtl="0" algn="l">
              <a:lnSpc>
                <a:spcPct val="100000"/>
              </a:lnSpc>
              <a:spcBef>
                <a:spcPts val="1000"/>
              </a:spcBef>
              <a:spcAft>
                <a:spcPts val="0"/>
              </a:spcAft>
              <a:buClr>
                <a:schemeClr val="lt1"/>
              </a:buClr>
              <a:buSzPct val="25000"/>
              <a:buFont typeface="Arial"/>
              <a:buNone/>
            </a:pPr>
            <a:r>
              <a:rPr b="1" i="0" lang="en-US" sz="6600" u="none" cap="none" strike="noStrike">
                <a:solidFill>
                  <a:schemeClr val="lt1"/>
                </a:solidFill>
                <a:latin typeface="Calibri"/>
                <a:ea typeface="Calibri"/>
                <a:cs typeface="Calibri"/>
                <a:sym typeface="Calibri"/>
              </a:rPr>
              <a:t>And re</a:t>
            </a:r>
            <a:r>
              <a:rPr b="1" i="0" lang="en-US" sz="6600" u="sng" cap="none" strike="noStrike">
                <a:solidFill>
                  <a:schemeClr val="lt1"/>
                </a:solidFill>
                <a:latin typeface="Calibri"/>
                <a:ea typeface="Calibri"/>
                <a:cs typeface="Calibri"/>
                <a:sym typeface="Calibri"/>
              </a:rPr>
              <a:t>new</a:t>
            </a:r>
            <a:r>
              <a:rPr b="1" i="0" lang="en-US" sz="6600" u="none" cap="none" strike="noStrike">
                <a:solidFill>
                  <a:schemeClr val="lt1"/>
                </a:solidFill>
                <a:latin typeface="Calibri"/>
                <a:ea typeface="Calibri"/>
                <a:cs typeface="Calibri"/>
                <a:sym typeface="Calibri"/>
              </a:rPr>
              <a:t> fallen </a:t>
            </a:r>
            <a:r>
              <a:rPr b="1" i="0" lang="en-US" sz="6600" u="sng" cap="none" strike="noStrike">
                <a:solidFill>
                  <a:schemeClr val="lt1"/>
                </a:solidFill>
                <a:latin typeface="Calibri"/>
                <a:ea typeface="Calibri"/>
                <a:cs typeface="Calibri"/>
                <a:sym typeface="Calibri"/>
              </a:rPr>
              <a:t>A</a:t>
            </a:r>
            <a:r>
              <a:rPr b="1" i="0" lang="en-US" sz="6600" u="none" cap="none" strike="noStrike">
                <a:solidFill>
                  <a:schemeClr val="lt1"/>
                </a:solidFill>
                <a:latin typeface="Calibri"/>
                <a:ea typeface="Calibri"/>
                <a:cs typeface="Calibri"/>
                <a:sym typeface="Calibri"/>
              </a:rPr>
              <a:t>dam</a:t>
            </a:r>
          </a:p>
          <a:p>
            <a:pPr indent="0" lvl="0" marL="0" marR="0" rtl="0" algn="l">
              <a:lnSpc>
                <a:spcPct val="100000"/>
              </a:lnSpc>
              <a:spcBef>
                <a:spcPts val="1000"/>
              </a:spcBef>
              <a:spcAft>
                <a:spcPts val="0"/>
              </a:spcAft>
              <a:buClr>
                <a:schemeClr val="lt1"/>
              </a:buClr>
              <a:buSzPct val="25000"/>
              <a:buFont typeface="Arial"/>
              <a:buNone/>
            </a:pPr>
            <a:r>
              <a:rPr b="1" i="0" lang="en-US" sz="6600" u="none" cap="none" strike="noStrike">
                <a:solidFill>
                  <a:schemeClr val="lt1"/>
                </a:solidFill>
                <a:latin typeface="Calibri"/>
                <a:ea typeface="Calibri"/>
                <a:cs typeface="Calibri"/>
                <a:sym typeface="Calibri"/>
              </a:rPr>
              <a:t>Who de</a:t>
            </a:r>
            <a:r>
              <a:rPr b="1" i="0" lang="en-US" sz="6600" u="sng" cap="none" strike="noStrike">
                <a:solidFill>
                  <a:schemeClr val="lt1"/>
                </a:solidFill>
                <a:latin typeface="Calibri"/>
                <a:ea typeface="Calibri"/>
                <a:cs typeface="Calibri"/>
                <a:sym typeface="Calibri"/>
              </a:rPr>
              <a:t>cayed</a:t>
            </a:r>
            <a:r>
              <a:rPr b="1" i="0" lang="en-US" sz="6600" u="none" cap="none" strike="noStrike">
                <a:solidFill>
                  <a:schemeClr val="lt1"/>
                </a:solidFill>
                <a:latin typeface="Calibri"/>
                <a:ea typeface="Calibri"/>
                <a:cs typeface="Calibri"/>
                <a:sym typeface="Calibri"/>
              </a:rPr>
              <a:t> and be</a:t>
            </a:r>
            <a:r>
              <a:rPr b="1" i="0" lang="en-US" sz="6600" u="sng" cap="none" strike="noStrike">
                <a:solidFill>
                  <a:schemeClr val="lt1"/>
                </a:solidFill>
                <a:latin typeface="Calibri"/>
                <a:ea typeface="Calibri"/>
                <a:cs typeface="Calibri"/>
                <a:sym typeface="Calibri"/>
              </a:rPr>
              <a:t>came</a:t>
            </a:r>
            <a:r>
              <a:rPr b="1" i="0" lang="en-US" sz="6600" u="none" cap="none" strike="noStrike">
                <a:solidFill>
                  <a:schemeClr val="lt1"/>
                </a:solidFill>
                <a:latin typeface="Calibri"/>
                <a:ea typeface="Calibri"/>
                <a:cs typeface="Calibri"/>
                <a:sym typeface="Calibri"/>
              </a:rPr>
              <a:t> old </a:t>
            </a:r>
          </a:p>
          <a:p>
            <a:pPr indent="0" lvl="0" marL="0" marR="0" rtl="0" algn="l">
              <a:lnSpc>
                <a:spcPct val="100000"/>
              </a:lnSpc>
              <a:spcBef>
                <a:spcPts val="1000"/>
              </a:spcBef>
              <a:buClr>
                <a:schemeClr val="lt1"/>
              </a:buClr>
              <a:buSzPct val="25000"/>
              <a:buFont typeface="Arial"/>
              <a:buNone/>
            </a:pPr>
            <a:r>
              <a:rPr b="1" i="0" lang="en-US" sz="6600" u="none" cap="none" strike="noStrike">
                <a:solidFill>
                  <a:schemeClr val="lt1"/>
                </a:solidFill>
                <a:latin typeface="Calibri"/>
                <a:ea typeface="Calibri"/>
                <a:cs typeface="Calibri"/>
                <a:sym typeface="Calibri"/>
              </a:rPr>
              <a:t>						…Kurielaison </a:t>
            </a: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60" name="Shape 360"/>
        <p:cNvGrpSpPr/>
        <p:nvPr/>
      </p:nvGrpSpPr>
      <p:grpSpPr>
        <a:xfrm>
          <a:off x="0" y="0"/>
          <a:ext cx="0" cy="0"/>
          <a:chOff x="0" y="0"/>
          <a:chExt cx="0" cy="0"/>
        </a:xfrm>
      </p:grpSpPr>
      <p:sp>
        <p:nvSpPr>
          <p:cNvPr id="361" name="Shape 361"/>
          <p:cNvSpPr txBox="1"/>
          <p:nvPr>
            <p:ph idx="1" type="body"/>
          </p:nvPr>
        </p:nvSpPr>
        <p:spPr>
          <a:xfrm>
            <a:off x="254000" y="1487487"/>
            <a:ext cx="11572711" cy="4926012"/>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buClr>
                <a:schemeClr val="lt1"/>
              </a:buClr>
              <a:buSzPct val="25000"/>
              <a:buFont typeface="Arial"/>
              <a:buNone/>
            </a:pPr>
            <a:r>
              <a:rPr b="1" i="0" lang="en-US" sz="6000" u="none" cap="none" strike="noStrike">
                <a:solidFill>
                  <a:schemeClr val="lt1"/>
                </a:solidFill>
                <a:latin typeface="Calibri"/>
                <a:ea typeface="Calibri"/>
                <a:cs typeface="Calibri"/>
                <a:sym typeface="Calibri"/>
              </a:rPr>
              <a:t>Sing to the Lord a new song, His praise from the ends of the earth! Let those who go down to the sea in its fullness, the islands and their inhabitants, praise the Lord!</a:t>
            </a:r>
          </a:p>
        </p:txBody>
      </p:sp>
      <p:sp>
        <p:nvSpPr>
          <p:cNvPr id="362" name="Shape 362"/>
          <p:cNvSpPr txBox="1"/>
          <p:nvPr>
            <p:ph type="title"/>
          </p:nvPr>
        </p:nvSpPr>
        <p:spPr>
          <a:xfrm>
            <a:off x="393700" y="161925"/>
            <a:ext cx="11636210"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6000" u="sng" cap="none" strike="noStrike">
                <a:solidFill>
                  <a:schemeClr val="lt1"/>
                </a:solidFill>
                <a:latin typeface="Calibri"/>
                <a:ea typeface="Calibri"/>
                <a:cs typeface="Calibri"/>
                <a:sym typeface="Calibri"/>
              </a:rPr>
              <a:t>Isaiah 42:10-13, 45:8</a:t>
            </a: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66" name="Shape 366"/>
        <p:cNvGrpSpPr/>
        <p:nvPr/>
      </p:nvGrpSpPr>
      <p:grpSpPr>
        <a:xfrm>
          <a:off x="0" y="0"/>
          <a:ext cx="0" cy="0"/>
          <a:chOff x="0" y="0"/>
          <a:chExt cx="0" cy="0"/>
        </a:xfrm>
      </p:grpSpPr>
      <p:sp>
        <p:nvSpPr>
          <p:cNvPr id="367" name="Shape 367"/>
          <p:cNvSpPr txBox="1"/>
          <p:nvPr>
            <p:ph idx="1" type="body"/>
          </p:nvPr>
        </p:nvSpPr>
        <p:spPr>
          <a:xfrm>
            <a:off x="179172" y="161925"/>
            <a:ext cx="11598110" cy="60706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Let the desert and its villages rejoice! Let Kedar be meadows; let the inhabitants of steep rocks praise Him! Let them shout from the top of mountains. Let them give glory to the Lord and declare His glory in the islands!</a:t>
            </a: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71" name="Shape 371"/>
        <p:cNvGrpSpPr/>
        <p:nvPr/>
      </p:nvGrpSpPr>
      <p:grpSpPr>
        <a:xfrm>
          <a:off x="0" y="0"/>
          <a:ext cx="0" cy="0"/>
          <a:chOff x="0" y="0"/>
          <a:chExt cx="0" cy="0"/>
        </a:xfrm>
      </p:grpSpPr>
      <p:sp>
        <p:nvSpPr>
          <p:cNvPr id="372" name="Shape 372"/>
          <p:cNvSpPr txBox="1"/>
          <p:nvPr>
            <p:ph idx="1" type="body"/>
          </p:nvPr>
        </p:nvSpPr>
        <p:spPr>
          <a:xfrm>
            <a:off x="228600" y="342900"/>
            <a:ext cx="11598110" cy="60706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buClr>
                <a:schemeClr val="lt1"/>
              </a:buClr>
              <a:buSzPct val="25000"/>
              <a:buFont typeface="Arial"/>
              <a:buNone/>
            </a:pPr>
            <a:r>
              <a:rPr b="1" i="0" lang="en-US" sz="6600" u="none" cap="none" strike="noStrike">
                <a:solidFill>
                  <a:schemeClr val="lt1"/>
                </a:solidFill>
                <a:latin typeface="Calibri"/>
                <a:ea typeface="Calibri"/>
                <a:cs typeface="Calibri"/>
                <a:sym typeface="Calibri"/>
              </a:rPr>
              <a:t>The Lord will go forth like a mighty man and like a warrior, He stirs up His fury; He will cry out and become mighty and will triumph over His enemies;</a:t>
            </a: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76" name="Shape 376"/>
        <p:cNvGrpSpPr/>
        <p:nvPr/>
      </p:nvGrpSpPr>
      <p:grpSpPr>
        <a:xfrm>
          <a:off x="0" y="0"/>
          <a:ext cx="0" cy="0"/>
          <a:chOff x="0" y="0"/>
          <a:chExt cx="0" cy="0"/>
        </a:xfrm>
      </p:grpSpPr>
      <p:sp>
        <p:nvSpPr>
          <p:cNvPr id="377" name="Shape 377"/>
          <p:cNvSpPr txBox="1"/>
          <p:nvPr>
            <p:ph idx="1" type="body"/>
          </p:nvPr>
        </p:nvSpPr>
        <p:spPr>
          <a:xfrm>
            <a:off x="228600" y="342900"/>
            <a:ext cx="11598110" cy="60706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buClr>
                <a:schemeClr val="lt1"/>
              </a:buClr>
              <a:buSzPct val="25000"/>
              <a:buFont typeface="Arial"/>
              <a:buNone/>
            </a:pPr>
            <a:r>
              <a:rPr b="0" i="0" lang="en-US" sz="6600" u="none" cap="none" strike="noStrike">
                <a:solidFill>
                  <a:schemeClr val="lt1"/>
                </a:solidFill>
                <a:latin typeface="Calibri"/>
                <a:ea typeface="Calibri"/>
                <a:cs typeface="Calibri"/>
                <a:sym typeface="Calibri"/>
              </a:rPr>
              <a:t>Let the clouds rain down righteousness; let the earth open and salvation increase; and let righteousness sprout forth altogether. I am the Lord who created them…</a:t>
            </a:r>
            <a:r>
              <a:rPr b="0" i="1" lang="en-US" sz="6600" u="none" cap="none" strike="noStrike">
                <a:solidFill>
                  <a:schemeClr val="lt1"/>
                </a:solidFill>
                <a:latin typeface="Calibri"/>
                <a:ea typeface="Calibri"/>
                <a:cs typeface="Calibri"/>
                <a:sym typeface="Calibri"/>
              </a:rPr>
              <a:t>Barekmor</a:t>
            </a: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81" name="Shape 381"/>
        <p:cNvGrpSpPr/>
        <p:nvPr/>
      </p:nvGrpSpPr>
      <p:grpSpPr>
        <a:xfrm>
          <a:off x="0" y="0"/>
          <a:ext cx="0" cy="0"/>
          <a:chOff x="0" y="0"/>
          <a:chExt cx="0" cy="0"/>
        </a:xfrm>
      </p:grpSpPr>
      <p:sp>
        <p:nvSpPr>
          <p:cNvPr id="382" name="Shape 382"/>
          <p:cNvSpPr txBox="1"/>
          <p:nvPr>
            <p:ph idx="1" type="body"/>
          </p:nvPr>
        </p:nvSpPr>
        <p:spPr>
          <a:xfrm>
            <a:off x="292100" y="152400"/>
            <a:ext cx="11610810" cy="64262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to the Father, Son, and Holy Spirit.</a:t>
            </a:r>
          </a:p>
          <a:p>
            <a:pPr indent="0" lvl="0" marL="0" marR="0" rtl="0" algn="l">
              <a:lnSpc>
                <a:spcPct val="10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10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86" name="Shape 386"/>
        <p:cNvGrpSpPr/>
        <p:nvPr/>
      </p:nvGrpSpPr>
      <p:grpSpPr>
        <a:xfrm>
          <a:off x="0" y="0"/>
          <a:ext cx="0" cy="0"/>
          <a:chOff x="0" y="0"/>
          <a:chExt cx="0" cy="0"/>
        </a:xfrm>
      </p:grpSpPr>
      <p:sp>
        <p:nvSpPr>
          <p:cNvPr id="387" name="Shape 387"/>
          <p:cNvSpPr txBox="1"/>
          <p:nvPr>
            <p:ph idx="1" type="body"/>
          </p:nvPr>
        </p:nvSpPr>
        <p:spPr>
          <a:xfrm>
            <a:off x="266700" y="940525"/>
            <a:ext cx="11560011" cy="5472973"/>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5735" u="none" cap="none" strike="noStrike">
                <a:solidFill>
                  <a:schemeClr val="lt1"/>
                </a:solidFill>
                <a:latin typeface="Calibri"/>
                <a:ea typeface="Calibri"/>
                <a:cs typeface="Calibri"/>
                <a:sym typeface="Calibri"/>
              </a:rPr>
              <a:t>1. Today </a:t>
            </a:r>
            <a:r>
              <a:rPr b="1" i="0" lang="en-US" sz="5735" u="sng" cap="none" strike="noStrike">
                <a:solidFill>
                  <a:schemeClr val="lt1"/>
                </a:solidFill>
                <a:latin typeface="Calibri"/>
                <a:ea typeface="Calibri"/>
                <a:cs typeface="Calibri"/>
                <a:sym typeface="Calibri"/>
              </a:rPr>
              <a:t>the</a:t>
            </a:r>
            <a:r>
              <a:rPr b="1" i="0" lang="en-US" sz="5735" u="none" cap="none" strike="noStrike">
                <a:solidFill>
                  <a:schemeClr val="lt1"/>
                </a:solidFill>
                <a:latin typeface="Calibri"/>
                <a:ea typeface="Calibri"/>
                <a:cs typeface="Calibri"/>
                <a:sym typeface="Calibri"/>
              </a:rPr>
              <a:t> angels </a:t>
            </a:r>
            <a:r>
              <a:rPr b="1" i="0" lang="en-US" sz="5735" u="sng" cap="none" strike="noStrike">
                <a:solidFill>
                  <a:schemeClr val="lt1"/>
                </a:solidFill>
                <a:latin typeface="Calibri"/>
                <a:ea typeface="Calibri"/>
                <a:cs typeface="Calibri"/>
                <a:sym typeface="Calibri"/>
              </a:rPr>
              <a:t>in</a:t>
            </a:r>
            <a:r>
              <a:rPr b="1" i="0" lang="en-US" sz="5735" u="none" cap="none" strike="noStrike">
                <a:solidFill>
                  <a:schemeClr val="lt1"/>
                </a:solidFill>
                <a:latin typeface="Calibri"/>
                <a:ea typeface="Calibri"/>
                <a:cs typeface="Calibri"/>
                <a:sym typeface="Calibri"/>
              </a:rPr>
              <a:t> white garb descen</a:t>
            </a:r>
            <a:r>
              <a:rPr b="1" i="0" lang="en-US" sz="5735" u="sng" cap="none" strike="noStrike">
                <a:solidFill>
                  <a:schemeClr val="lt1"/>
                </a:solidFill>
                <a:latin typeface="Calibri"/>
                <a:ea typeface="Calibri"/>
                <a:cs typeface="Calibri"/>
                <a:sym typeface="Calibri"/>
              </a:rPr>
              <a:t>ded</a:t>
            </a:r>
            <a:r>
              <a:rPr b="1" i="0" lang="en-US" sz="5735" u="none" cap="none" strike="noStrike">
                <a:solidFill>
                  <a:schemeClr val="lt1"/>
                </a:solidFill>
                <a:latin typeface="Calibri"/>
                <a:ea typeface="Calibri"/>
                <a:cs typeface="Calibri"/>
                <a:sym typeface="Calibri"/>
              </a:rPr>
              <a:t> - to Your tomb</a:t>
            </a:r>
          </a:p>
          <a:p>
            <a:pPr indent="0" lvl="0" marL="0" marR="0" rtl="0" algn="l">
              <a:lnSpc>
                <a:spcPct val="100000"/>
              </a:lnSpc>
              <a:spcBef>
                <a:spcPts val="1000"/>
              </a:spcBef>
              <a:spcAft>
                <a:spcPts val="0"/>
              </a:spcAft>
              <a:buClr>
                <a:schemeClr val="lt1"/>
              </a:buClr>
              <a:buSzPct val="25000"/>
              <a:buFont typeface="Arial"/>
              <a:buNone/>
            </a:pPr>
            <a:r>
              <a:rPr b="1" i="0" lang="en-US" sz="5735" u="none" cap="none" strike="noStrike">
                <a:solidFill>
                  <a:schemeClr val="lt1"/>
                </a:solidFill>
                <a:latin typeface="Calibri"/>
                <a:ea typeface="Calibri"/>
                <a:cs typeface="Calibri"/>
                <a:sym typeface="Calibri"/>
              </a:rPr>
              <a:t>There they announced the glorious resurrection to the women, </a:t>
            </a:r>
            <a:r>
              <a:rPr b="1" i="0" lang="en-US" sz="5735" u="sng" cap="none" strike="noStrike">
                <a:solidFill>
                  <a:schemeClr val="lt1"/>
                </a:solidFill>
                <a:latin typeface="Calibri"/>
                <a:ea typeface="Calibri"/>
                <a:cs typeface="Calibri"/>
                <a:sym typeface="Calibri"/>
              </a:rPr>
              <a:t>who</a:t>
            </a:r>
          </a:p>
          <a:p>
            <a:pPr indent="0" lvl="0" marL="0" marR="0" rtl="0" algn="l">
              <a:lnSpc>
                <a:spcPct val="100000"/>
              </a:lnSpc>
              <a:spcBef>
                <a:spcPts val="1000"/>
              </a:spcBef>
              <a:buClr>
                <a:schemeClr val="lt1"/>
              </a:buClr>
              <a:buSzPct val="25000"/>
              <a:buFont typeface="Arial"/>
              <a:buNone/>
            </a:pPr>
            <a:r>
              <a:rPr b="1" i="0" lang="en-US" sz="5735" u="none" cap="none" strike="noStrike">
                <a:solidFill>
                  <a:schemeClr val="lt1"/>
                </a:solidFill>
                <a:latin typeface="Calibri"/>
                <a:ea typeface="Calibri"/>
                <a:cs typeface="Calibri"/>
                <a:sym typeface="Calibri"/>
              </a:rPr>
              <a:t>Brought spices and </a:t>
            </a:r>
            <a:r>
              <a:rPr b="1" i="0" lang="en-US" sz="5735" u="sng" cap="none" strike="noStrike">
                <a:solidFill>
                  <a:schemeClr val="lt1"/>
                </a:solidFill>
                <a:latin typeface="Calibri"/>
                <a:ea typeface="Calibri"/>
                <a:cs typeface="Calibri"/>
                <a:sym typeface="Calibri"/>
              </a:rPr>
              <a:t>in</a:t>
            </a:r>
            <a:r>
              <a:rPr b="1" i="0" lang="en-US" sz="5735" u="none" cap="none" strike="noStrike">
                <a:solidFill>
                  <a:schemeClr val="lt1"/>
                </a:solidFill>
                <a:latin typeface="Calibri"/>
                <a:ea typeface="Calibri"/>
                <a:cs typeface="Calibri"/>
                <a:sym typeface="Calibri"/>
              </a:rPr>
              <a:t>-cense for You</a:t>
            </a:r>
          </a:p>
        </p:txBody>
      </p:sp>
      <p:sp>
        <p:nvSpPr>
          <p:cNvPr id="388" name="Shape 388"/>
          <p:cNvSpPr txBox="1"/>
          <p:nvPr>
            <p:ph type="title"/>
          </p:nvPr>
        </p:nvSpPr>
        <p:spPr>
          <a:xfrm>
            <a:off x="393700" y="161926"/>
            <a:ext cx="11636210" cy="674097"/>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4800" u="none" cap="none" strike="noStrike">
                <a:solidFill>
                  <a:schemeClr val="lt1"/>
                </a:solidFill>
                <a:latin typeface="Calibri"/>
                <a:ea typeface="Calibri"/>
                <a:cs typeface="Calibri"/>
                <a:sym typeface="Calibri"/>
              </a:rPr>
              <a:t>ENIYONO</a:t>
            </a:r>
            <a:r>
              <a:rPr b="0" i="0" lang="en-US" sz="4800" u="none" cap="none" strike="noStrike">
                <a:solidFill>
                  <a:schemeClr val="lt1"/>
                </a:solidFill>
                <a:latin typeface="Calibri"/>
                <a:ea typeface="Calibri"/>
                <a:cs typeface="Calibri"/>
                <a:sym typeface="Calibri"/>
              </a:rPr>
              <a:t> </a:t>
            </a:r>
            <a:r>
              <a:rPr b="0" i="1" lang="en-US" sz="4800" u="none" cap="none" strike="noStrike">
                <a:solidFill>
                  <a:schemeClr val="lt1"/>
                </a:solidFill>
                <a:latin typeface="Calibri"/>
                <a:ea typeface="Calibri"/>
                <a:cs typeface="Calibri"/>
                <a:sym typeface="Calibri"/>
              </a:rPr>
              <a:t>(Yaumono/Innal nin kabarinkal…)</a:t>
            </a: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92" name="Shape 392"/>
        <p:cNvGrpSpPr/>
        <p:nvPr/>
      </p:nvGrpSpPr>
      <p:grpSpPr>
        <a:xfrm>
          <a:off x="0" y="0"/>
          <a:ext cx="0" cy="0"/>
          <a:chOff x="0" y="0"/>
          <a:chExt cx="0" cy="0"/>
        </a:xfrm>
      </p:grpSpPr>
      <p:sp>
        <p:nvSpPr>
          <p:cNvPr id="393" name="Shape 393"/>
          <p:cNvSpPr txBox="1"/>
          <p:nvPr>
            <p:ph idx="1" type="body"/>
          </p:nvPr>
        </p:nvSpPr>
        <p:spPr>
          <a:xfrm>
            <a:off x="215900" y="355600"/>
            <a:ext cx="11610810" cy="6057899"/>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6400" u="none" cap="none" strike="noStrike">
                <a:solidFill>
                  <a:schemeClr val="lt1"/>
                </a:solidFill>
                <a:latin typeface="Calibri"/>
                <a:ea typeface="Calibri"/>
                <a:cs typeface="Calibri"/>
                <a:sym typeface="Calibri"/>
              </a:rPr>
              <a:t>2. Today </a:t>
            </a:r>
            <a:r>
              <a:rPr b="0" i="0" lang="en-US" sz="6400" u="sng" cap="none" strike="noStrike">
                <a:solidFill>
                  <a:schemeClr val="lt1"/>
                </a:solidFill>
                <a:latin typeface="Calibri"/>
                <a:ea typeface="Calibri"/>
                <a:cs typeface="Calibri"/>
                <a:sym typeface="Calibri"/>
              </a:rPr>
              <a:t>we</a:t>
            </a:r>
            <a:r>
              <a:rPr b="0" i="0" lang="en-US" sz="6400" u="none" cap="none" strike="noStrike">
                <a:solidFill>
                  <a:schemeClr val="lt1"/>
                </a:solidFill>
                <a:latin typeface="Calibri"/>
                <a:ea typeface="Calibri"/>
                <a:cs typeface="Calibri"/>
                <a:sym typeface="Calibri"/>
              </a:rPr>
              <a:t> sing praise </a:t>
            </a:r>
            <a:r>
              <a:rPr b="0" i="0" lang="en-US" sz="6400" u="sng" cap="none" strike="noStrike">
                <a:solidFill>
                  <a:schemeClr val="lt1"/>
                </a:solidFill>
                <a:latin typeface="Calibri"/>
                <a:ea typeface="Calibri"/>
                <a:cs typeface="Calibri"/>
                <a:sym typeface="Calibri"/>
              </a:rPr>
              <a:t>to</a:t>
            </a:r>
            <a:r>
              <a:rPr b="0" i="0" lang="en-US" sz="6400" u="none" cap="none" strike="noStrike">
                <a:solidFill>
                  <a:schemeClr val="lt1"/>
                </a:solidFill>
                <a:latin typeface="Calibri"/>
                <a:ea typeface="Calibri"/>
                <a:cs typeface="Calibri"/>
                <a:sym typeface="Calibri"/>
              </a:rPr>
              <a:t> You, who tasted </a:t>
            </a:r>
            <a:r>
              <a:rPr b="0" i="0" lang="en-US" sz="6400" u="sng" cap="none" strike="noStrike">
                <a:solidFill>
                  <a:schemeClr val="lt1"/>
                </a:solidFill>
                <a:latin typeface="Calibri"/>
                <a:ea typeface="Calibri"/>
                <a:cs typeface="Calibri"/>
                <a:sym typeface="Calibri"/>
              </a:rPr>
              <a:t>death</a:t>
            </a:r>
            <a:r>
              <a:rPr b="0" i="0" lang="en-US" sz="6400" u="none" cap="none" strike="noStrike">
                <a:solidFill>
                  <a:schemeClr val="lt1"/>
                </a:solidFill>
                <a:latin typeface="Calibri"/>
                <a:ea typeface="Calibri"/>
                <a:cs typeface="Calibri"/>
                <a:sym typeface="Calibri"/>
              </a:rPr>
              <a:t> - by Your will</a:t>
            </a:r>
          </a:p>
          <a:p>
            <a:pPr indent="0" lvl="0" marL="0" marR="0" rtl="0" algn="l">
              <a:lnSpc>
                <a:spcPct val="90000"/>
              </a:lnSpc>
              <a:spcBef>
                <a:spcPts val="1000"/>
              </a:spcBef>
              <a:spcAft>
                <a:spcPts val="0"/>
              </a:spcAft>
              <a:buClr>
                <a:schemeClr val="lt1"/>
              </a:buClr>
              <a:buSzPct val="25000"/>
              <a:buFont typeface="Arial"/>
              <a:buNone/>
            </a:pPr>
            <a:r>
              <a:rPr b="0" i="0" lang="en-US" sz="6400" u="none" cap="none" strike="noStrike">
                <a:solidFill>
                  <a:schemeClr val="lt1"/>
                </a:solidFill>
                <a:latin typeface="Calibri"/>
                <a:ea typeface="Calibri"/>
                <a:cs typeface="Calibri"/>
                <a:sym typeface="Calibri"/>
              </a:rPr>
              <a:t>And who raised our race from the fall, joining us with those above </a:t>
            </a:r>
            <a:r>
              <a:rPr b="0" i="0" lang="en-US" sz="6400" u="sng" cap="none" strike="noStrike">
                <a:solidFill>
                  <a:schemeClr val="lt1"/>
                </a:solidFill>
                <a:latin typeface="Calibri"/>
                <a:ea typeface="Calibri"/>
                <a:cs typeface="Calibri"/>
                <a:sym typeface="Calibri"/>
              </a:rPr>
              <a:t>so</a:t>
            </a:r>
          </a:p>
          <a:p>
            <a:pPr indent="0" lvl="0" marL="0" marR="0" rtl="0" algn="l">
              <a:lnSpc>
                <a:spcPct val="90000"/>
              </a:lnSpc>
              <a:spcBef>
                <a:spcPts val="1000"/>
              </a:spcBef>
              <a:buClr>
                <a:schemeClr val="lt1"/>
              </a:buClr>
              <a:buSzPct val="25000"/>
              <a:buFont typeface="Arial"/>
              <a:buNone/>
            </a:pPr>
            <a:r>
              <a:rPr b="0" i="0" lang="en-US" sz="6400" u="none" cap="none" strike="noStrike">
                <a:solidFill>
                  <a:schemeClr val="lt1"/>
                </a:solidFill>
                <a:latin typeface="Calibri"/>
                <a:ea typeface="Calibri"/>
                <a:cs typeface="Calibri"/>
                <a:sym typeface="Calibri"/>
              </a:rPr>
              <a:t>That we might re</a:t>
            </a:r>
            <a:r>
              <a:rPr b="0" i="0" lang="en-US" sz="6400" u="sng" cap="none" strike="noStrike">
                <a:solidFill>
                  <a:schemeClr val="lt1"/>
                </a:solidFill>
                <a:latin typeface="Calibri"/>
                <a:ea typeface="Calibri"/>
                <a:cs typeface="Calibri"/>
                <a:sym typeface="Calibri"/>
              </a:rPr>
              <a:t>joice</a:t>
            </a:r>
            <a:r>
              <a:rPr b="0" i="0" lang="en-US" sz="6400" u="none" cap="none" strike="noStrike">
                <a:solidFill>
                  <a:schemeClr val="lt1"/>
                </a:solidFill>
                <a:latin typeface="Calibri"/>
                <a:ea typeface="Calibri"/>
                <a:cs typeface="Calibri"/>
                <a:sym typeface="Calibri"/>
              </a:rPr>
              <a:t> - with them all</a:t>
            </a:r>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97" name="Shape 397"/>
        <p:cNvGrpSpPr/>
        <p:nvPr/>
      </p:nvGrpSpPr>
      <p:grpSpPr>
        <a:xfrm>
          <a:off x="0" y="0"/>
          <a:ext cx="0" cy="0"/>
          <a:chOff x="0" y="0"/>
          <a:chExt cx="0" cy="0"/>
        </a:xfrm>
      </p:grpSpPr>
      <p:sp>
        <p:nvSpPr>
          <p:cNvPr id="398" name="Shape 398"/>
          <p:cNvSpPr txBox="1"/>
          <p:nvPr>
            <p:ph idx="1" type="body"/>
          </p:nvPr>
        </p:nvSpPr>
        <p:spPr>
          <a:xfrm>
            <a:off x="215900" y="161925"/>
            <a:ext cx="11610810" cy="60578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6105" u="none" cap="none" strike="noStrike">
                <a:solidFill>
                  <a:schemeClr val="lt1"/>
                </a:solidFill>
                <a:latin typeface="Calibri"/>
                <a:ea typeface="Calibri"/>
                <a:cs typeface="Calibri"/>
                <a:sym typeface="Calibri"/>
              </a:rPr>
              <a:t>3. On Sun</a:t>
            </a:r>
            <a:r>
              <a:rPr b="1" i="0" lang="en-US" sz="6105" u="sng" cap="none" strike="noStrike">
                <a:solidFill>
                  <a:schemeClr val="lt1"/>
                </a:solidFill>
                <a:latin typeface="Calibri"/>
                <a:ea typeface="Calibri"/>
                <a:cs typeface="Calibri"/>
                <a:sym typeface="Calibri"/>
              </a:rPr>
              <a:t>day</a:t>
            </a:r>
            <a:r>
              <a:rPr b="1" i="0" lang="en-US" sz="6105" u="none" cap="none" strike="noStrike">
                <a:solidFill>
                  <a:schemeClr val="lt1"/>
                </a:solidFill>
                <a:latin typeface="Calibri"/>
                <a:ea typeface="Calibri"/>
                <a:cs typeface="Calibri"/>
                <a:sym typeface="Calibri"/>
              </a:rPr>
              <a:t>, angels </a:t>
            </a:r>
            <a:r>
              <a:rPr b="1" i="0" lang="en-US" sz="6105" u="sng" cap="none" strike="noStrike">
                <a:solidFill>
                  <a:schemeClr val="lt1"/>
                </a:solidFill>
                <a:latin typeface="Calibri"/>
                <a:ea typeface="Calibri"/>
                <a:cs typeface="Calibri"/>
                <a:sym typeface="Calibri"/>
              </a:rPr>
              <a:t>stood</a:t>
            </a:r>
            <a:r>
              <a:rPr b="1" i="0" lang="en-US" sz="6105" u="none" cap="none" strike="noStrike">
                <a:solidFill>
                  <a:schemeClr val="lt1"/>
                </a:solidFill>
                <a:latin typeface="Calibri"/>
                <a:ea typeface="Calibri"/>
                <a:cs typeface="Calibri"/>
                <a:sym typeface="Calibri"/>
              </a:rPr>
              <a:t> at the tomb a</a:t>
            </a:r>
            <a:r>
              <a:rPr b="1" i="0" lang="en-US" sz="6105" u="sng" cap="none" strike="noStrike">
                <a:solidFill>
                  <a:schemeClr val="lt1"/>
                </a:solidFill>
                <a:latin typeface="Calibri"/>
                <a:ea typeface="Calibri"/>
                <a:cs typeface="Calibri"/>
                <a:sym typeface="Calibri"/>
              </a:rPr>
              <a:t>dorned</a:t>
            </a:r>
            <a:r>
              <a:rPr b="1" i="0" lang="en-US" sz="6105" u="none" cap="none" strike="noStrike">
                <a:solidFill>
                  <a:schemeClr val="lt1"/>
                </a:solidFill>
                <a:latin typeface="Calibri"/>
                <a:ea typeface="Calibri"/>
                <a:cs typeface="Calibri"/>
                <a:sym typeface="Calibri"/>
              </a:rPr>
              <a:t> - in white garb</a:t>
            </a:r>
          </a:p>
          <a:p>
            <a:pPr indent="0" lvl="0" marL="0" marR="0" rtl="0" algn="l">
              <a:lnSpc>
                <a:spcPct val="100000"/>
              </a:lnSpc>
              <a:spcBef>
                <a:spcPts val="1000"/>
              </a:spcBef>
              <a:spcAft>
                <a:spcPts val="0"/>
              </a:spcAft>
              <a:buClr>
                <a:schemeClr val="lt1"/>
              </a:buClr>
              <a:buSzPct val="25000"/>
              <a:buFont typeface="Arial"/>
              <a:buNone/>
            </a:pPr>
            <a:r>
              <a:rPr b="1" i="0" lang="en-US" sz="6105" u="none" cap="none" strike="noStrike">
                <a:solidFill>
                  <a:schemeClr val="lt1"/>
                </a:solidFill>
                <a:latin typeface="Calibri"/>
                <a:ea typeface="Calibri"/>
                <a:cs typeface="Calibri"/>
                <a:sym typeface="Calibri"/>
              </a:rPr>
              <a:t>One of them rolled the stone away and sat on it and announced </a:t>
            </a:r>
            <a:r>
              <a:rPr b="1" i="0" lang="en-US" sz="6105" u="sng" cap="none" strike="noStrike">
                <a:solidFill>
                  <a:schemeClr val="lt1"/>
                </a:solidFill>
                <a:latin typeface="Calibri"/>
                <a:ea typeface="Calibri"/>
                <a:cs typeface="Calibri"/>
                <a:sym typeface="Calibri"/>
              </a:rPr>
              <a:t>to</a:t>
            </a:r>
          </a:p>
          <a:p>
            <a:pPr indent="0" lvl="0" marL="0" marR="0" rtl="0" algn="l">
              <a:lnSpc>
                <a:spcPct val="100000"/>
              </a:lnSpc>
              <a:spcBef>
                <a:spcPts val="1000"/>
              </a:spcBef>
              <a:buClr>
                <a:schemeClr val="lt1"/>
              </a:buClr>
              <a:buSzPct val="25000"/>
              <a:buFont typeface="Arial"/>
              <a:buNone/>
            </a:pPr>
            <a:r>
              <a:rPr b="1" i="0" lang="en-US" sz="6105" u="none" cap="none" strike="noStrike">
                <a:solidFill>
                  <a:schemeClr val="lt1"/>
                </a:solidFill>
                <a:latin typeface="Calibri"/>
                <a:ea typeface="Calibri"/>
                <a:cs typeface="Calibri"/>
                <a:sym typeface="Calibri"/>
              </a:rPr>
              <a:t>The women that </a:t>
            </a:r>
            <a:r>
              <a:rPr b="1" i="0" lang="en-US" sz="6105" u="sng" cap="none" strike="noStrike">
                <a:solidFill>
                  <a:schemeClr val="lt1"/>
                </a:solidFill>
                <a:latin typeface="Calibri"/>
                <a:ea typeface="Calibri"/>
                <a:cs typeface="Calibri"/>
                <a:sym typeface="Calibri"/>
              </a:rPr>
              <a:t>Christ</a:t>
            </a:r>
            <a:r>
              <a:rPr b="1" i="0" lang="en-US" sz="6105" u="none" cap="none" strike="noStrike">
                <a:solidFill>
                  <a:schemeClr val="lt1"/>
                </a:solidFill>
                <a:latin typeface="Calibri"/>
                <a:ea typeface="Calibri"/>
                <a:cs typeface="Calibri"/>
                <a:sym typeface="Calibri"/>
              </a:rPr>
              <a:t> - is risen. </a:t>
            </a:r>
            <a:r>
              <a:rPr b="1" i="1" lang="en-US" sz="6105" u="none" cap="none" strike="noStrike">
                <a:solidFill>
                  <a:schemeClr val="lt1"/>
                </a:solidFill>
                <a:latin typeface="Calibri"/>
                <a:ea typeface="Calibri"/>
                <a:cs typeface="Calibri"/>
                <a:sym typeface="Calibri"/>
              </a:rPr>
              <a:t>Barekmor</a:t>
            </a:r>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02" name="Shape 402"/>
        <p:cNvGrpSpPr/>
        <p:nvPr/>
      </p:nvGrpSpPr>
      <p:grpSpPr>
        <a:xfrm>
          <a:off x="0" y="0"/>
          <a:ext cx="0" cy="0"/>
          <a:chOff x="0" y="0"/>
          <a:chExt cx="0" cy="0"/>
        </a:xfrm>
      </p:grpSpPr>
      <p:sp>
        <p:nvSpPr>
          <p:cNvPr id="403" name="Shape 403"/>
          <p:cNvSpPr txBox="1"/>
          <p:nvPr>
            <p:ph idx="1" type="body"/>
          </p:nvPr>
        </p:nvSpPr>
        <p:spPr>
          <a:xfrm>
            <a:off x="292100" y="152400"/>
            <a:ext cx="11610810" cy="64262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to the Father, Son, and Holy Spirit.</a:t>
            </a:r>
          </a:p>
          <a:p>
            <a:pPr indent="0" lvl="0" marL="0" marR="0" rtl="0" algn="l">
              <a:lnSpc>
                <a:spcPct val="10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10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2" name="Shape 122"/>
        <p:cNvGrpSpPr/>
        <p:nvPr/>
      </p:nvGrpSpPr>
      <p:grpSpPr>
        <a:xfrm>
          <a:off x="0" y="0"/>
          <a:ext cx="0" cy="0"/>
          <a:chOff x="0" y="0"/>
          <a:chExt cx="0" cy="0"/>
        </a:xfrm>
      </p:grpSpPr>
      <p:sp>
        <p:nvSpPr>
          <p:cNvPr id="123" name="Shape 123"/>
          <p:cNvSpPr txBox="1"/>
          <p:nvPr>
            <p:ph idx="1" type="body"/>
          </p:nvPr>
        </p:nvSpPr>
        <p:spPr>
          <a:xfrm>
            <a:off x="403654" y="436604"/>
            <a:ext cx="11627815" cy="573067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Lord, have mercy upon us!</a:t>
            </a:r>
          </a:p>
          <a:p>
            <a:pPr indent="0" lvl="0" marL="0" marR="0" rtl="0" algn="l">
              <a:lnSpc>
                <a:spcPct val="100000"/>
              </a:lnSpc>
              <a:spcBef>
                <a:spcPts val="100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Lord, be kind and have mercy!</a:t>
            </a:r>
          </a:p>
          <a:p>
            <a:pPr indent="0" lvl="0" marL="0" marR="0" rtl="0" algn="l">
              <a:lnSpc>
                <a:spcPct val="100000"/>
              </a:lnSpc>
              <a:spcBef>
                <a:spcPts val="100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Lord, accept our service and our prayers!</a:t>
            </a:r>
          </a:p>
          <a:p>
            <a:pPr indent="0" lvl="0" marL="0" marR="0" rtl="0" algn="l">
              <a:lnSpc>
                <a:spcPct val="100000"/>
              </a:lnSpc>
              <a:spcBef>
                <a:spcPts val="1000"/>
              </a:spcBef>
              <a:buClr>
                <a:schemeClr val="lt1"/>
              </a:buClr>
              <a:buSzPct val="25000"/>
              <a:buFont typeface="Arial"/>
              <a:buNone/>
            </a:pPr>
            <a:r>
              <a:rPr b="1" i="0" lang="en-US" sz="6000" u="none" cap="none" strike="noStrike">
                <a:solidFill>
                  <a:schemeClr val="lt1"/>
                </a:solidFill>
                <a:latin typeface="Calibri"/>
                <a:ea typeface="Calibri"/>
                <a:cs typeface="Calibri"/>
                <a:sym typeface="Calibri"/>
              </a:rPr>
              <a:t>Have mercy upon us!</a:t>
            </a:r>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07" name="Shape 407"/>
        <p:cNvGrpSpPr/>
        <p:nvPr/>
      </p:nvGrpSpPr>
      <p:grpSpPr>
        <a:xfrm>
          <a:off x="0" y="0"/>
          <a:ext cx="0" cy="0"/>
          <a:chOff x="0" y="0"/>
          <a:chExt cx="0" cy="0"/>
        </a:xfrm>
      </p:grpSpPr>
      <p:sp>
        <p:nvSpPr>
          <p:cNvPr id="408" name="Shape 408"/>
          <p:cNvSpPr txBox="1"/>
          <p:nvPr>
            <p:ph idx="1" type="body"/>
          </p:nvPr>
        </p:nvSpPr>
        <p:spPr>
          <a:xfrm>
            <a:off x="215900" y="161925"/>
            <a:ext cx="11610810" cy="60578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4. Today </a:t>
            </a:r>
            <a:r>
              <a:rPr b="0" i="0" lang="en-US" sz="6000" u="sng" cap="none" strike="noStrike">
                <a:solidFill>
                  <a:schemeClr val="lt1"/>
                </a:solidFill>
                <a:latin typeface="Calibri"/>
                <a:ea typeface="Calibri"/>
                <a:cs typeface="Calibri"/>
                <a:sym typeface="Calibri"/>
              </a:rPr>
              <a:t>a</a:t>
            </a:r>
            <a:r>
              <a:rPr b="0" i="0" lang="en-US" sz="6000" u="none" cap="none" strike="noStrike">
                <a:solidFill>
                  <a:schemeClr val="lt1"/>
                </a:solidFill>
                <a:latin typeface="Calibri"/>
                <a:ea typeface="Calibri"/>
                <a:cs typeface="Calibri"/>
                <a:sym typeface="Calibri"/>
              </a:rPr>
              <a:t>ngels re</a:t>
            </a:r>
            <a:r>
              <a:rPr b="0" i="0" lang="en-US" sz="6000" u="sng" cap="none" strike="noStrike">
                <a:solidFill>
                  <a:schemeClr val="lt1"/>
                </a:solidFill>
                <a:latin typeface="Calibri"/>
                <a:ea typeface="Calibri"/>
                <a:cs typeface="Calibri"/>
                <a:sym typeface="Calibri"/>
              </a:rPr>
              <a:t>joice</a:t>
            </a:r>
            <a:r>
              <a:rPr b="0" i="0" lang="en-US" sz="6000" u="none" cap="none" strike="noStrike">
                <a:solidFill>
                  <a:schemeClr val="lt1"/>
                </a:solidFill>
                <a:latin typeface="Calibri"/>
                <a:ea typeface="Calibri"/>
                <a:cs typeface="Calibri"/>
                <a:sym typeface="Calibri"/>
              </a:rPr>
              <a:t> at Your resur</a:t>
            </a:r>
            <a:r>
              <a:rPr b="0" i="0" lang="en-US" sz="6000" u="sng" cap="none" strike="noStrike">
                <a:solidFill>
                  <a:schemeClr val="lt1"/>
                </a:solidFill>
                <a:latin typeface="Calibri"/>
                <a:ea typeface="Calibri"/>
                <a:cs typeface="Calibri"/>
                <a:sym typeface="Calibri"/>
              </a:rPr>
              <a:t>rec</a:t>
            </a:r>
            <a:r>
              <a:rPr b="0" i="0" lang="en-US" sz="6000" u="none" cap="none" strike="noStrike">
                <a:solidFill>
                  <a:schemeClr val="lt1"/>
                </a:solidFill>
                <a:latin typeface="Calibri"/>
                <a:ea typeface="Calibri"/>
                <a:cs typeface="Calibri"/>
                <a:sym typeface="Calibri"/>
              </a:rPr>
              <a:t>-tion, O Lord</a:t>
            </a:r>
          </a:p>
          <a:p>
            <a:pPr indent="0" lvl="0" marL="0" marR="0" rtl="0" algn="l">
              <a:lnSpc>
                <a:spcPct val="100000"/>
              </a:lnSpc>
              <a:spcBef>
                <a:spcPts val="100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Simon sings praise and John exults for the women proclaimed the </a:t>
            </a:r>
            <a:r>
              <a:rPr b="0" i="0" lang="en-US" sz="6000" u="sng" cap="none" strike="noStrike">
                <a:solidFill>
                  <a:schemeClr val="lt1"/>
                </a:solidFill>
                <a:latin typeface="Calibri"/>
                <a:ea typeface="Calibri"/>
                <a:cs typeface="Calibri"/>
                <a:sym typeface="Calibri"/>
              </a:rPr>
              <a:t>news</a:t>
            </a:r>
          </a:p>
          <a:p>
            <a:pPr indent="0" lvl="0" marL="0" marR="0" rtl="0" algn="l">
              <a:lnSpc>
                <a:spcPct val="100000"/>
              </a:lnSpc>
              <a:spcBef>
                <a:spcPts val="100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of Your glor’ious re-surrection</a:t>
            </a:r>
          </a:p>
          <a:p>
            <a:pPr indent="0" lvl="0" marL="0" marR="0" rtl="0" algn="l">
              <a:lnSpc>
                <a:spcPct val="100000"/>
              </a:lnSpc>
              <a:spcBef>
                <a:spcPts val="1000"/>
              </a:spcBef>
              <a:buClr>
                <a:schemeClr val="lt1"/>
              </a:buClr>
              <a:buSzPct val="25000"/>
              <a:buFont typeface="Arial"/>
              <a:buNone/>
            </a:pPr>
            <a:r>
              <a:rPr b="0" i="0" lang="en-US" sz="6105" u="none" cap="none" strike="noStrike">
                <a:solidFill>
                  <a:schemeClr val="lt1"/>
                </a:solidFill>
                <a:latin typeface="Calibri"/>
                <a:ea typeface="Calibri"/>
                <a:cs typeface="Calibri"/>
                <a:sym typeface="Calibri"/>
              </a:rPr>
              <a:t>						</a:t>
            </a:r>
            <a:r>
              <a:rPr b="1" i="0" lang="en-US" sz="6105" u="none" cap="none" strike="noStrike">
                <a:solidFill>
                  <a:schemeClr val="lt1"/>
                </a:solidFill>
                <a:latin typeface="Calibri"/>
                <a:ea typeface="Calibri"/>
                <a:cs typeface="Calibri"/>
                <a:sym typeface="Calibri"/>
              </a:rPr>
              <a:t> </a:t>
            </a:r>
            <a:r>
              <a:rPr b="1" i="0" lang="en-US" sz="4800" u="none" cap="none" strike="noStrike">
                <a:solidFill>
                  <a:schemeClr val="lt1"/>
                </a:solidFill>
                <a:latin typeface="Calibri"/>
                <a:ea typeface="Calibri"/>
                <a:cs typeface="Calibri"/>
                <a:sym typeface="Calibri"/>
              </a:rPr>
              <a:t>Kurielaison.</a:t>
            </a:r>
            <a:r>
              <a:rPr b="1" i="0" lang="en-US" sz="6105" u="none" cap="none" strike="noStrike">
                <a:solidFill>
                  <a:schemeClr val="lt1"/>
                </a:solidFill>
                <a:latin typeface="Calibri"/>
                <a:ea typeface="Calibri"/>
                <a:cs typeface="Calibri"/>
                <a:sym typeface="Calibri"/>
              </a:rPr>
              <a:t> </a:t>
            </a: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12" name="Shape 412"/>
        <p:cNvGrpSpPr/>
        <p:nvPr/>
      </p:nvGrpSpPr>
      <p:grpSpPr>
        <a:xfrm>
          <a:off x="0" y="0"/>
          <a:ext cx="0" cy="0"/>
          <a:chOff x="0" y="0"/>
          <a:chExt cx="0" cy="0"/>
        </a:xfrm>
      </p:grpSpPr>
      <p:sp>
        <p:nvSpPr>
          <p:cNvPr id="413" name="Shape 413"/>
          <p:cNvSpPr txBox="1"/>
          <p:nvPr>
            <p:ph idx="1" type="body"/>
          </p:nvPr>
        </p:nvSpPr>
        <p:spPr>
          <a:xfrm>
            <a:off x="203200" y="1366108"/>
            <a:ext cx="11623510" cy="46354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buClr>
                <a:schemeClr val="lt1"/>
              </a:buClr>
              <a:buSzPct val="25000"/>
              <a:buFont typeface="Arial"/>
              <a:buNone/>
            </a:pPr>
            <a:r>
              <a:rPr b="1" i="0" lang="en-US" sz="5400" u="none" cap="none" strike="noStrike">
                <a:solidFill>
                  <a:schemeClr val="lt1"/>
                </a:solidFill>
                <a:latin typeface="Calibri"/>
                <a:ea typeface="Calibri"/>
                <a:cs typeface="Calibri"/>
                <a:sym typeface="Calibri"/>
              </a:rPr>
              <a:t>Mary said, “My soul magnifies the Lord, and my spirit rejoices in God my Savior / because He has looked upon the lowliness of His handmaid; / for behold, from henceforth all generations shall call me blessed.</a:t>
            </a:r>
          </a:p>
        </p:txBody>
      </p:sp>
      <p:sp>
        <p:nvSpPr>
          <p:cNvPr id="414" name="Shape 414"/>
          <p:cNvSpPr txBox="1"/>
          <p:nvPr>
            <p:ph type="title"/>
          </p:nvPr>
        </p:nvSpPr>
        <p:spPr>
          <a:xfrm>
            <a:off x="393700" y="161925"/>
            <a:ext cx="11636210"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6000" u="sng" cap="none" strike="noStrike">
                <a:solidFill>
                  <a:schemeClr val="lt1"/>
                </a:solidFill>
                <a:latin typeface="Calibri"/>
                <a:ea typeface="Calibri"/>
                <a:cs typeface="Calibri"/>
                <a:sym typeface="Calibri"/>
              </a:rPr>
              <a:t>Luke 1:46-55</a:t>
            </a:r>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18" name="Shape 418"/>
        <p:cNvGrpSpPr/>
        <p:nvPr/>
      </p:nvGrpSpPr>
      <p:grpSpPr>
        <a:xfrm>
          <a:off x="0" y="0"/>
          <a:ext cx="0" cy="0"/>
          <a:chOff x="0" y="0"/>
          <a:chExt cx="0" cy="0"/>
        </a:xfrm>
      </p:grpSpPr>
      <p:sp>
        <p:nvSpPr>
          <p:cNvPr id="419" name="Shape 419"/>
          <p:cNvSpPr txBox="1"/>
          <p:nvPr>
            <p:ph idx="1" type="body"/>
          </p:nvPr>
        </p:nvSpPr>
        <p:spPr>
          <a:xfrm>
            <a:off x="241300" y="279400"/>
            <a:ext cx="11585411" cy="61340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buClr>
                <a:schemeClr val="lt1"/>
              </a:buClr>
              <a:buSzPct val="25000"/>
              <a:buFont typeface="Arial"/>
              <a:buNone/>
            </a:pPr>
            <a:r>
              <a:rPr b="0" i="0" lang="en-US" sz="6600" u="none" cap="none" strike="noStrike">
                <a:solidFill>
                  <a:schemeClr val="lt1"/>
                </a:solidFill>
                <a:latin typeface="Calibri"/>
                <a:ea typeface="Calibri"/>
                <a:cs typeface="Calibri"/>
                <a:sym typeface="Calibri"/>
              </a:rPr>
              <a:t>Because He who is mighty has done great things for me and holy is His name. / And His mercy is from generation to generation on those who fear Him.</a:t>
            </a:r>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23" name="Shape 423"/>
        <p:cNvGrpSpPr/>
        <p:nvPr/>
      </p:nvGrpSpPr>
      <p:grpSpPr>
        <a:xfrm>
          <a:off x="0" y="0"/>
          <a:ext cx="0" cy="0"/>
          <a:chOff x="0" y="0"/>
          <a:chExt cx="0" cy="0"/>
        </a:xfrm>
      </p:grpSpPr>
      <p:sp>
        <p:nvSpPr>
          <p:cNvPr id="424" name="Shape 424"/>
          <p:cNvSpPr txBox="1"/>
          <p:nvPr>
            <p:ph idx="1" type="body"/>
          </p:nvPr>
        </p:nvSpPr>
        <p:spPr>
          <a:xfrm>
            <a:off x="241300" y="279400"/>
            <a:ext cx="11585411" cy="61340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buClr>
                <a:schemeClr val="lt1"/>
              </a:buClr>
              <a:buSzPct val="25000"/>
              <a:buFont typeface="Arial"/>
              <a:buNone/>
            </a:pPr>
            <a:r>
              <a:rPr b="1" i="0" lang="en-US" sz="6600" u="none" cap="none" strike="noStrike">
                <a:solidFill>
                  <a:schemeClr val="lt1"/>
                </a:solidFill>
                <a:latin typeface="Calibri"/>
                <a:ea typeface="Calibri"/>
                <a:cs typeface="Calibri"/>
                <a:sym typeface="Calibri"/>
              </a:rPr>
              <a:t>He has won victory with His arm,  He has scattered the proud in the conceit of their heart.  / He has put down the mighty from their thrones, and has exalted the lowly.</a:t>
            </a:r>
          </a:p>
        </p:txBody>
      </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28" name="Shape 428"/>
        <p:cNvGrpSpPr/>
        <p:nvPr/>
      </p:nvGrpSpPr>
      <p:grpSpPr>
        <a:xfrm>
          <a:off x="0" y="0"/>
          <a:ext cx="0" cy="0"/>
          <a:chOff x="0" y="0"/>
          <a:chExt cx="0" cy="0"/>
        </a:xfrm>
      </p:grpSpPr>
      <p:sp>
        <p:nvSpPr>
          <p:cNvPr id="429" name="Shape 429"/>
          <p:cNvSpPr txBox="1"/>
          <p:nvPr>
            <p:ph idx="1" type="body"/>
          </p:nvPr>
        </p:nvSpPr>
        <p:spPr>
          <a:xfrm>
            <a:off x="241300" y="279400"/>
            <a:ext cx="11585411" cy="61340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He has filled the hungry with good things and the rich He has sent away empty.  / He has given help to Israel, His servant, mindful of His mercy / even as he spoke to our fathers, to Abraham and his seed forever 										</a:t>
            </a:r>
            <a:r>
              <a:rPr b="0" i="1" lang="en-US" sz="6000" u="none" cap="none" strike="noStrike">
                <a:solidFill>
                  <a:schemeClr val="lt1"/>
                </a:solidFill>
                <a:latin typeface="Calibri"/>
                <a:ea typeface="Calibri"/>
                <a:cs typeface="Calibri"/>
                <a:sym typeface="Calibri"/>
              </a:rPr>
              <a:t>Barekmor</a:t>
            </a:r>
          </a:p>
        </p:txBody>
      </p:sp>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33" name="Shape 433"/>
        <p:cNvGrpSpPr/>
        <p:nvPr/>
      </p:nvGrpSpPr>
      <p:grpSpPr>
        <a:xfrm>
          <a:off x="0" y="0"/>
          <a:ext cx="0" cy="0"/>
          <a:chOff x="0" y="0"/>
          <a:chExt cx="0" cy="0"/>
        </a:xfrm>
      </p:grpSpPr>
      <p:sp>
        <p:nvSpPr>
          <p:cNvPr id="434" name="Shape 434"/>
          <p:cNvSpPr txBox="1"/>
          <p:nvPr>
            <p:ph idx="1" type="body"/>
          </p:nvPr>
        </p:nvSpPr>
        <p:spPr>
          <a:xfrm>
            <a:off x="292100" y="152400"/>
            <a:ext cx="11610810" cy="64262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to the Father, Son, and Holy Spirit.</a:t>
            </a:r>
          </a:p>
          <a:p>
            <a:pPr indent="0" lvl="0" marL="0" marR="0" rtl="0" algn="l">
              <a:lnSpc>
                <a:spcPct val="10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10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38" name="Shape 438"/>
        <p:cNvGrpSpPr/>
        <p:nvPr/>
      </p:nvGrpSpPr>
      <p:grpSpPr>
        <a:xfrm>
          <a:off x="0" y="0"/>
          <a:ext cx="0" cy="0"/>
          <a:chOff x="0" y="0"/>
          <a:chExt cx="0" cy="0"/>
        </a:xfrm>
      </p:grpSpPr>
      <p:sp>
        <p:nvSpPr>
          <p:cNvPr id="439" name="Shape 439"/>
          <p:cNvSpPr txBox="1"/>
          <p:nvPr>
            <p:ph idx="1" type="body"/>
          </p:nvPr>
        </p:nvSpPr>
        <p:spPr>
          <a:xfrm>
            <a:off x="166472" y="927462"/>
            <a:ext cx="11838292" cy="5656216"/>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4995" u="none" cap="none" strike="noStrike">
                <a:solidFill>
                  <a:schemeClr val="lt1"/>
                </a:solidFill>
                <a:latin typeface="Calibri"/>
                <a:ea typeface="Calibri"/>
                <a:cs typeface="Calibri"/>
                <a:sym typeface="Calibri"/>
              </a:rPr>
              <a:t>1. With voices befitting God,</a:t>
            </a:r>
          </a:p>
          <a:p>
            <a:pPr indent="0" lvl="0" marL="0" marR="0" rtl="0" algn="l">
              <a:lnSpc>
                <a:spcPct val="100000"/>
              </a:lnSpc>
              <a:spcBef>
                <a:spcPts val="1000"/>
              </a:spcBef>
              <a:spcAft>
                <a:spcPts val="0"/>
              </a:spcAft>
              <a:buClr>
                <a:schemeClr val="lt1"/>
              </a:buClr>
              <a:buSzPct val="25000"/>
              <a:buFont typeface="Arial"/>
              <a:buNone/>
            </a:pPr>
            <a:r>
              <a:rPr b="1" i="0" lang="en-US" sz="4995" u="none" cap="none" strike="noStrike">
                <a:solidFill>
                  <a:schemeClr val="lt1"/>
                </a:solidFill>
                <a:latin typeface="Calibri"/>
                <a:ea typeface="Calibri"/>
                <a:cs typeface="Calibri"/>
                <a:sym typeface="Calibri"/>
              </a:rPr>
              <a:t>We, the earthly ones, sing praise</a:t>
            </a:r>
          </a:p>
          <a:p>
            <a:pPr indent="0" lvl="0" marL="0" marR="0" rtl="0" algn="l">
              <a:lnSpc>
                <a:spcPct val="100000"/>
              </a:lnSpc>
              <a:spcBef>
                <a:spcPts val="1000"/>
              </a:spcBef>
              <a:spcAft>
                <a:spcPts val="0"/>
              </a:spcAft>
              <a:buClr>
                <a:schemeClr val="lt1"/>
              </a:buClr>
              <a:buSzPct val="25000"/>
              <a:buFont typeface="Arial"/>
              <a:buNone/>
            </a:pPr>
            <a:r>
              <a:rPr b="1" i="0" lang="en-US" sz="4995" u="none" cap="none" strike="noStrike">
                <a:solidFill>
                  <a:schemeClr val="lt1"/>
                </a:solidFill>
                <a:latin typeface="Calibri"/>
                <a:ea typeface="Calibri"/>
                <a:cs typeface="Calibri"/>
                <a:sym typeface="Calibri"/>
              </a:rPr>
              <a:t>To You who redeemed our race</a:t>
            </a:r>
          </a:p>
          <a:p>
            <a:pPr indent="0" lvl="0" marL="0" marR="0" rtl="0" algn="l">
              <a:lnSpc>
                <a:spcPct val="100000"/>
              </a:lnSpc>
              <a:spcBef>
                <a:spcPts val="1000"/>
              </a:spcBef>
              <a:spcAft>
                <a:spcPts val="0"/>
              </a:spcAft>
              <a:buClr>
                <a:schemeClr val="lt1"/>
              </a:buClr>
              <a:buSzPct val="25000"/>
              <a:buFont typeface="Arial"/>
              <a:buNone/>
            </a:pPr>
            <a:r>
              <a:rPr b="1" i="0" lang="en-US" sz="4995" u="none" cap="none" strike="noStrike">
                <a:solidFill>
                  <a:schemeClr val="lt1"/>
                </a:solidFill>
                <a:latin typeface="Calibri"/>
                <a:ea typeface="Calibri"/>
                <a:cs typeface="Calibri"/>
                <a:sym typeface="Calibri"/>
              </a:rPr>
              <a:t>		From Satan’s oppression and</a:t>
            </a:r>
          </a:p>
          <a:p>
            <a:pPr indent="0" lvl="0" marL="0" marR="0" rtl="0" algn="l">
              <a:lnSpc>
                <a:spcPct val="100000"/>
              </a:lnSpc>
              <a:spcBef>
                <a:spcPts val="1000"/>
              </a:spcBef>
              <a:spcAft>
                <a:spcPts val="0"/>
              </a:spcAft>
              <a:buClr>
                <a:schemeClr val="lt1"/>
              </a:buClr>
              <a:buSzPct val="25000"/>
              <a:buFont typeface="Arial"/>
              <a:buNone/>
            </a:pPr>
            <a:r>
              <a:rPr b="1" i="0" lang="en-US" sz="4995" u="none" cap="none" strike="noStrike">
                <a:solidFill>
                  <a:schemeClr val="lt1"/>
                </a:solidFill>
                <a:latin typeface="Calibri"/>
                <a:ea typeface="Calibri"/>
                <a:cs typeface="Calibri"/>
                <a:sym typeface="Calibri"/>
              </a:rPr>
              <a:t>		Who by Your death put to death</a:t>
            </a:r>
          </a:p>
          <a:p>
            <a:pPr indent="0" lvl="0" marL="0" marR="0" rtl="0" algn="l">
              <a:lnSpc>
                <a:spcPct val="100000"/>
              </a:lnSpc>
              <a:spcBef>
                <a:spcPts val="1000"/>
              </a:spcBef>
              <a:buClr>
                <a:schemeClr val="lt1"/>
              </a:buClr>
              <a:buSzPct val="25000"/>
              <a:buFont typeface="Arial"/>
              <a:buNone/>
            </a:pPr>
            <a:r>
              <a:rPr b="1" i="0" lang="en-US" sz="4995" u="none" cap="none" strike="noStrike">
                <a:solidFill>
                  <a:schemeClr val="lt1"/>
                </a:solidFill>
                <a:latin typeface="Calibri"/>
                <a:ea typeface="Calibri"/>
                <a:cs typeface="Calibri"/>
                <a:sym typeface="Calibri"/>
              </a:rPr>
              <a:t>The death that cor</a:t>
            </a:r>
            <a:r>
              <a:rPr b="1" i="0" lang="en-US" sz="4995" u="sng" cap="none" strike="noStrike">
                <a:solidFill>
                  <a:schemeClr val="lt1"/>
                </a:solidFill>
                <a:latin typeface="Calibri"/>
                <a:ea typeface="Calibri"/>
                <a:cs typeface="Calibri"/>
                <a:sym typeface="Calibri"/>
              </a:rPr>
              <a:t>rupts</a:t>
            </a:r>
            <a:r>
              <a:rPr b="1" i="0" lang="en-US" sz="4995" u="none" cap="none" strike="noStrike">
                <a:solidFill>
                  <a:schemeClr val="lt1"/>
                </a:solidFill>
                <a:latin typeface="Calibri"/>
                <a:ea typeface="Calibri"/>
                <a:cs typeface="Calibri"/>
                <a:sym typeface="Calibri"/>
              </a:rPr>
              <a:t> beauty</a:t>
            </a:r>
            <a:r>
              <a:rPr b="1" i="1" lang="en-US" sz="4995" u="none" cap="none" strike="noStrike">
                <a:solidFill>
                  <a:schemeClr val="lt1"/>
                </a:solidFill>
                <a:latin typeface="Calibri"/>
                <a:ea typeface="Calibri"/>
                <a:cs typeface="Calibri"/>
                <a:sym typeface="Calibri"/>
              </a:rPr>
              <a:t>. Barekmor</a:t>
            </a:r>
          </a:p>
        </p:txBody>
      </p:sp>
      <p:sp>
        <p:nvSpPr>
          <p:cNvPr id="440" name="Shape 440"/>
          <p:cNvSpPr txBox="1"/>
          <p:nvPr>
            <p:ph type="title"/>
          </p:nvPr>
        </p:nvSpPr>
        <p:spPr>
          <a:xfrm>
            <a:off x="166472" y="0"/>
            <a:ext cx="11636210" cy="9274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600" u="sng" cap="none" strike="noStrike">
                <a:solidFill>
                  <a:schemeClr val="lt1"/>
                </a:solidFill>
                <a:latin typeface="Calibri"/>
                <a:ea typeface="Calibri"/>
                <a:cs typeface="Calibri"/>
                <a:sym typeface="Calibri"/>
              </a:rPr>
              <a:t>ENIYONO (Lekh d’Kitho/Than mruthiyalazhakake…)</a:t>
            </a:r>
          </a:p>
        </p:txBody>
      </p:sp>
    </p:spTree>
  </p:cSld>
  <p:clrMapOvr>
    <a:masterClrMapping/>
  </p:clrMapOvr>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44" name="Shape 444"/>
        <p:cNvGrpSpPr/>
        <p:nvPr/>
      </p:nvGrpSpPr>
      <p:grpSpPr>
        <a:xfrm>
          <a:off x="0" y="0"/>
          <a:ext cx="0" cy="0"/>
          <a:chOff x="0" y="0"/>
          <a:chExt cx="0" cy="0"/>
        </a:xfrm>
      </p:grpSpPr>
      <p:sp>
        <p:nvSpPr>
          <p:cNvPr id="445" name="Shape 445"/>
          <p:cNvSpPr txBox="1"/>
          <p:nvPr>
            <p:ph idx="1" type="body"/>
          </p:nvPr>
        </p:nvSpPr>
        <p:spPr>
          <a:xfrm>
            <a:off x="292100" y="152400"/>
            <a:ext cx="11610810" cy="64262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to the Father, Son, and Holy Spirit.</a:t>
            </a:r>
          </a:p>
          <a:p>
            <a:pPr indent="0" lvl="0" marL="0" marR="0" rtl="0" algn="l">
              <a:lnSpc>
                <a:spcPct val="10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10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49" name="Shape 449"/>
        <p:cNvGrpSpPr/>
        <p:nvPr/>
      </p:nvGrpSpPr>
      <p:grpSpPr>
        <a:xfrm>
          <a:off x="0" y="0"/>
          <a:ext cx="0" cy="0"/>
          <a:chOff x="0" y="0"/>
          <a:chExt cx="0" cy="0"/>
        </a:xfrm>
      </p:grpSpPr>
      <p:sp>
        <p:nvSpPr>
          <p:cNvPr id="450" name="Shape 450"/>
          <p:cNvSpPr txBox="1"/>
          <p:nvPr>
            <p:ph idx="1" type="body"/>
          </p:nvPr>
        </p:nvSpPr>
        <p:spPr>
          <a:xfrm>
            <a:off x="203200" y="558800"/>
            <a:ext cx="11623510" cy="58547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2. O Chosen and Holy Church</a:t>
            </a:r>
          </a:p>
          <a:p>
            <a:pPr indent="0" lvl="0" marL="0" marR="0" rtl="0" algn="l">
              <a:lnSpc>
                <a:spcPct val="90000"/>
              </a:lnSpc>
              <a:spcBef>
                <a:spcPts val="100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Gather your children for pray’r</a:t>
            </a:r>
          </a:p>
          <a:p>
            <a:pPr indent="0" lvl="0" marL="0" marR="0" rtl="0" algn="l">
              <a:lnSpc>
                <a:spcPct val="90000"/>
              </a:lnSpc>
              <a:spcBef>
                <a:spcPts val="100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Praise and glorify the Son</a:t>
            </a:r>
          </a:p>
          <a:p>
            <a:pPr indent="0" lvl="0" marL="0" marR="0" rtl="0" algn="l">
              <a:lnSpc>
                <a:spcPct val="90000"/>
              </a:lnSpc>
              <a:spcBef>
                <a:spcPts val="100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		</a:t>
            </a:r>
            <a:r>
              <a:rPr b="0" i="0" lang="en-US" sz="5400" u="none" cap="none" strike="noStrike">
                <a:solidFill>
                  <a:schemeClr val="lt1"/>
                </a:solidFill>
                <a:latin typeface="Calibri"/>
                <a:ea typeface="Calibri"/>
                <a:cs typeface="Calibri"/>
                <a:sym typeface="Calibri"/>
              </a:rPr>
              <a:t>Who redeemed you by His Cross</a:t>
            </a:r>
          </a:p>
          <a:p>
            <a:pPr indent="0" lvl="0" marL="0" marR="0" rtl="0" algn="l">
              <a:lnSpc>
                <a:spcPct val="90000"/>
              </a:lnSpc>
              <a:spcBef>
                <a:spcPts val="100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		With voices befitting God</a:t>
            </a:r>
          </a:p>
          <a:p>
            <a:pPr indent="0" lvl="0" marL="0" marR="0" rtl="0" algn="l">
              <a:lnSpc>
                <a:spcPct val="90000"/>
              </a:lnSpc>
              <a:spcBef>
                <a:spcPts val="100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We all sing prai</a:t>
            </a:r>
            <a:r>
              <a:rPr b="0" i="0" lang="en-US" sz="6000" u="sng" cap="none" strike="noStrike">
                <a:solidFill>
                  <a:schemeClr val="lt1"/>
                </a:solidFill>
                <a:latin typeface="Calibri"/>
                <a:ea typeface="Calibri"/>
                <a:cs typeface="Calibri"/>
                <a:sym typeface="Calibri"/>
              </a:rPr>
              <a:t>ses</a:t>
            </a:r>
            <a:r>
              <a:rPr b="0" i="0" lang="en-US" sz="6000" u="none" cap="none" strike="noStrike">
                <a:solidFill>
                  <a:schemeClr val="lt1"/>
                </a:solidFill>
                <a:latin typeface="Calibri"/>
                <a:ea typeface="Calibri"/>
                <a:cs typeface="Calibri"/>
                <a:sym typeface="Calibri"/>
              </a:rPr>
              <a:t> to You. Amin.</a:t>
            </a:r>
          </a:p>
        </p:txBody>
      </p:sp>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54" name="Shape 454"/>
        <p:cNvGrpSpPr/>
        <p:nvPr/>
      </p:nvGrpSpPr>
      <p:grpSpPr>
        <a:xfrm>
          <a:off x="0" y="0"/>
          <a:ext cx="0" cy="0"/>
          <a:chOff x="0" y="0"/>
          <a:chExt cx="0" cy="0"/>
        </a:xfrm>
      </p:grpSpPr>
      <p:sp>
        <p:nvSpPr>
          <p:cNvPr id="455" name="Shape 455"/>
          <p:cNvSpPr txBox="1"/>
          <p:nvPr>
            <p:ph idx="1" type="body"/>
          </p:nvPr>
        </p:nvSpPr>
        <p:spPr>
          <a:xfrm>
            <a:off x="228600" y="1405580"/>
            <a:ext cx="11598110" cy="4890715"/>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6600" u="none" cap="none" strike="noStrike">
                <a:solidFill>
                  <a:schemeClr val="lt1"/>
                </a:solidFill>
                <a:latin typeface="Calibri"/>
                <a:ea typeface="Calibri"/>
                <a:cs typeface="Calibri"/>
                <a:sym typeface="Calibri"/>
              </a:rPr>
              <a:t>Praise you servants of the Lord, praise the name of the Lord.</a:t>
            </a:r>
          </a:p>
          <a:p>
            <a:pPr indent="0" lvl="0" marL="0" marR="0" rtl="0" algn="l">
              <a:lnSpc>
                <a:spcPct val="100000"/>
              </a:lnSpc>
              <a:spcBef>
                <a:spcPts val="1000"/>
              </a:spcBef>
              <a:spcAft>
                <a:spcPts val="0"/>
              </a:spcAft>
              <a:buClr>
                <a:schemeClr val="lt1"/>
              </a:buClr>
              <a:buSzPct val="25000"/>
              <a:buFont typeface="Arial"/>
              <a:buNone/>
            </a:pPr>
            <a:r>
              <a:t/>
            </a:r>
            <a:endParaRPr b="1" i="0" sz="66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0" i="1" lang="en-US" sz="6600" u="none" cap="none" strike="noStrike">
                <a:solidFill>
                  <a:schemeClr val="lt1"/>
                </a:solidFill>
                <a:latin typeface="Calibri"/>
                <a:ea typeface="Calibri"/>
                <a:cs typeface="Calibri"/>
                <a:sym typeface="Calibri"/>
              </a:rPr>
              <a:t> </a:t>
            </a:r>
            <a:r>
              <a:rPr b="0" i="0" lang="en-US" sz="6600" u="none" cap="none" strike="noStrike">
                <a:solidFill>
                  <a:schemeClr val="lt1"/>
                </a:solidFill>
                <a:latin typeface="Calibri"/>
                <a:ea typeface="Calibri"/>
                <a:cs typeface="Calibri"/>
                <a:sym typeface="Calibri"/>
              </a:rPr>
              <a:t>May the Lord’s name be blessed forever and ever.</a:t>
            </a:r>
          </a:p>
          <a:p>
            <a:pPr indent="0" lvl="0" marL="0" marR="0" rtl="0" algn="l">
              <a:lnSpc>
                <a:spcPct val="100000"/>
              </a:lnSpc>
              <a:spcBef>
                <a:spcPts val="1000"/>
              </a:spcBef>
              <a:buClr>
                <a:schemeClr val="lt1"/>
              </a:buClr>
              <a:buSzPct val="25000"/>
              <a:buFont typeface="Arial"/>
              <a:buNone/>
            </a:pPr>
            <a:r>
              <a:t/>
            </a:r>
            <a:endParaRPr b="0" i="0" sz="6600" u="none" cap="none" strike="noStrike">
              <a:solidFill>
                <a:schemeClr val="lt1"/>
              </a:solidFill>
              <a:latin typeface="Calibri"/>
              <a:ea typeface="Calibri"/>
              <a:cs typeface="Calibri"/>
              <a:sym typeface="Calibri"/>
            </a:endParaRPr>
          </a:p>
        </p:txBody>
      </p:sp>
      <p:sp>
        <p:nvSpPr>
          <p:cNvPr id="456" name="Shape 456"/>
          <p:cNvSpPr txBox="1"/>
          <p:nvPr>
            <p:ph type="title"/>
          </p:nvPr>
        </p:nvSpPr>
        <p:spPr>
          <a:xfrm>
            <a:off x="393700" y="161925"/>
            <a:ext cx="11636210"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6000" u="sng" cap="none" strike="noStrike">
                <a:solidFill>
                  <a:schemeClr val="lt1"/>
                </a:solidFill>
                <a:latin typeface="Calibri"/>
                <a:ea typeface="Calibri"/>
                <a:cs typeface="Calibri"/>
                <a:sym typeface="Calibri"/>
              </a:rPr>
              <a:t>Psalm 113</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7" name="Shape 127"/>
        <p:cNvGrpSpPr/>
        <p:nvPr/>
      </p:nvGrpSpPr>
      <p:grpSpPr>
        <a:xfrm>
          <a:off x="0" y="0"/>
          <a:ext cx="0" cy="0"/>
          <a:chOff x="0" y="0"/>
          <a:chExt cx="0" cy="0"/>
        </a:xfrm>
      </p:grpSpPr>
      <p:sp>
        <p:nvSpPr>
          <p:cNvPr id="128" name="Shape 128"/>
          <p:cNvSpPr txBox="1"/>
          <p:nvPr>
            <p:ph idx="1" type="body"/>
          </p:nvPr>
        </p:nvSpPr>
        <p:spPr>
          <a:xfrm>
            <a:off x="403654" y="436604"/>
            <a:ext cx="11627815" cy="573067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7200" u="none" cap="none" strike="noStrike">
                <a:solidFill>
                  <a:schemeClr val="lt1"/>
                </a:solidFill>
                <a:latin typeface="Calibri"/>
                <a:ea typeface="Calibri"/>
                <a:cs typeface="Calibri"/>
                <a:sym typeface="Calibri"/>
              </a:rPr>
              <a:t>Glory be to Thee, O God!</a:t>
            </a:r>
          </a:p>
          <a:p>
            <a:pPr indent="0" lvl="0" marL="0" marR="0" rtl="0" algn="l">
              <a:lnSpc>
                <a:spcPct val="100000"/>
              </a:lnSpc>
              <a:spcBef>
                <a:spcPts val="1000"/>
              </a:spcBef>
              <a:spcAft>
                <a:spcPts val="0"/>
              </a:spcAft>
              <a:buClr>
                <a:schemeClr val="lt1"/>
              </a:buClr>
              <a:buSzPct val="25000"/>
              <a:buFont typeface="Arial"/>
              <a:buNone/>
            </a:pPr>
            <a:r>
              <a:rPr b="1" i="0" lang="en-US" sz="7200" u="none" cap="none" strike="noStrike">
                <a:solidFill>
                  <a:schemeClr val="lt1"/>
                </a:solidFill>
                <a:latin typeface="Calibri"/>
                <a:ea typeface="Calibri"/>
                <a:cs typeface="Calibri"/>
                <a:sym typeface="Calibri"/>
              </a:rPr>
              <a:t>Glory be to Thee, O Creator!</a:t>
            </a:r>
          </a:p>
          <a:p>
            <a:pPr indent="0" lvl="0" marL="0" marR="0" rtl="0" algn="l">
              <a:lnSpc>
                <a:spcPct val="100000"/>
              </a:lnSpc>
              <a:spcBef>
                <a:spcPts val="100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Glory be to Thee, O Christ the King</a:t>
            </a:r>
          </a:p>
          <a:p>
            <a:pPr indent="0" lvl="0" marL="0" marR="0" rtl="0" algn="l">
              <a:lnSpc>
                <a:spcPct val="100000"/>
              </a:lnSpc>
              <a:spcBef>
                <a:spcPts val="1000"/>
              </a:spcBef>
              <a:buClr>
                <a:schemeClr val="lt1"/>
              </a:buClr>
              <a:buSzPct val="25000"/>
              <a:buFont typeface="Arial"/>
              <a:buNone/>
            </a:pPr>
            <a:r>
              <a:rPr b="1" i="0" lang="en-US" sz="7200" u="none" cap="none" strike="noStrike">
                <a:solidFill>
                  <a:schemeClr val="lt1"/>
                </a:solidFill>
                <a:latin typeface="Calibri"/>
                <a:ea typeface="Calibri"/>
                <a:cs typeface="Calibri"/>
                <a:sym typeface="Calibri"/>
              </a:rPr>
              <a:t>Who has compassion on His sinful servants. Barekmor</a:t>
            </a:r>
          </a:p>
        </p:txBody>
      </p:sp>
    </p:spTree>
  </p:cSld>
  <p:clrMapOvr>
    <a:masterClrMapping/>
  </p:clrMapOvr>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60" name="Shape 460"/>
        <p:cNvGrpSpPr/>
        <p:nvPr/>
      </p:nvGrpSpPr>
      <p:grpSpPr>
        <a:xfrm>
          <a:off x="0" y="0"/>
          <a:ext cx="0" cy="0"/>
          <a:chOff x="0" y="0"/>
          <a:chExt cx="0" cy="0"/>
        </a:xfrm>
      </p:grpSpPr>
      <p:sp>
        <p:nvSpPr>
          <p:cNvPr id="461" name="Shape 461"/>
          <p:cNvSpPr txBox="1"/>
          <p:nvPr>
            <p:ph idx="1" type="body"/>
          </p:nvPr>
        </p:nvSpPr>
        <p:spPr>
          <a:xfrm>
            <a:off x="393700" y="824705"/>
            <a:ext cx="11598110" cy="45465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From the rising of the sun to its setting / great is the name of the Lord.</a:t>
            </a:r>
          </a:p>
          <a:p>
            <a:pPr indent="0" lvl="0" marL="0" marR="0" rtl="0" algn="l">
              <a:lnSpc>
                <a:spcPct val="100000"/>
              </a:lnSpc>
              <a:spcBef>
                <a:spcPts val="1000"/>
              </a:spcBef>
              <a:spcAft>
                <a:spcPts val="0"/>
              </a:spcAft>
              <a:buClr>
                <a:schemeClr val="lt1"/>
              </a:buClr>
              <a:buSzPct val="25000"/>
              <a:buFont typeface="Arial"/>
              <a:buNone/>
            </a:pPr>
            <a:r>
              <a:t/>
            </a:r>
            <a:endParaRPr b="1" i="0" sz="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The Lord is high above all peoples and his glory is above the heavens.</a:t>
            </a:r>
          </a:p>
          <a:p>
            <a:pPr indent="0" lvl="0" marL="0" marR="0" rtl="0" algn="l">
              <a:lnSpc>
                <a:spcPct val="100000"/>
              </a:lnSpc>
              <a:spcBef>
                <a:spcPts val="1000"/>
              </a:spcBef>
              <a:buClr>
                <a:schemeClr val="lt1"/>
              </a:buClr>
              <a:buSzPct val="25000"/>
              <a:buFont typeface="Arial"/>
              <a:buNone/>
            </a:pPr>
            <a:r>
              <a:t/>
            </a:r>
            <a:endParaRPr b="0" i="0" sz="6000" u="none" cap="none" strike="noStrike">
              <a:solidFill>
                <a:schemeClr val="lt1"/>
              </a:solidFill>
              <a:latin typeface="Calibri"/>
              <a:ea typeface="Calibri"/>
              <a:cs typeface="Calibri"/>
              <a:sym typeface="Calibri"/>
            </a:endParaRPr>
          </a:p>
        </p:txBody>
      </p:sp>
    </p:spTree>
  </p:cSld>
  <p:clrMapOvr>
    <a:masterClrMapping/>
  </p:clrMapOvr>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65" name="Shape 465"/>
        <p:cNvGrpSpPr/>
        <p:nvPr/>
      </p:nvGrpSpPr>
      <p:grpSpPr>
        <a:xfrm>
          <a:off x="0" y="0"/>
          <a:ext cx="0" cy="0"/>
          <a:chOff x="0" y="0"/>
          <a:chExt cx="0" cy="0"/>
        </a:xfrm>
      </p:grpSpPr>
      <p:sp>
        <p:nvSpPr>
          <p:cNvPr id="466" name="Shape 466"/>
          <p:cNvSpPr txBox="1"/>
          <p:nvPr>
            <p:ph idx="1" type="body"/>
          </p:nvPr>
        </p:nvSpPr>
        <p:spPr>
          <a:xfrm>
            <a:off x="152400" y="419100"/>
            <a:ext cx="11674311" cy="59943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Who is like the Lord, our God, who sits on high / and looks upon the depths  in heaven and on earth?</a:t>
            </a:r>
          </a:p>
          <a:p>
            <a:pPr indent="0" lvl="0" marL="0" marR="0" rtl="0" algn="l">
              <a:lnSpc>
                <a:spcPct val="100000"/>
              </a:lnSpc>
              <a:spcBef>
                <a:spcPts val="1000"/>
              </a:spcBef>
              <a:spcAft>
                <a:spcPts val="0"/>
              </a:spcAft>
              <a:buClr>
                <a:schemeClr val="lt1"/>
              </a:buClr>
              <a:buSzPct val="25000"/>
              <a:buFont typeface="Arial"/>
              <a:buNone/>
            </a:pPr>
            <a:r>
              <a:t/>
            </a:r>
            <a:endParaRPr b="0" i="0" sz="2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He raises up the poor from the dunghill / and makes him sit with the princes of the people.</a:t>
            </a:r>
          </a:p>
        </p:txBody>
      </p:sp>
    </p:spTree>
  </p:cSld>
  <p:clrMapOvr>
    <a:masterClrMapping/>
  </p:clrMapOvr>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70" name="Shape 470"/>
        <p:cNvGrpSpPr/>
        <p:nvPr/>
      </p:nvGrpSpPr>
      <p:grpSpPr>
        <a:xfrm>
          <a:off x="0" y="0"/>
          <a:ext cx="0" cy="0"/>
          <a:chOff x="0" y="0"/>
          <a:chExt cx="0" cy="0"/>
        </a:xfrm>
      </p:grpSpPr>
      <p:sp>
        <p:nvSpPr>
          <p:cNvPr id="471" name="Shape 471"/>
          <p:cNvSpPr txBox="1"/>
          <p:nvPr>
            <p:ph idx="1" type="body"/>
          </p:nvPr>
        </p:nvSpPr>
        <p:spPr>
          <a:xfrm>
            <a:off x="203200" y="368300"/>
            <a:ext cx="11623510" cy="60451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6600" u="none" cap="none" strike="noStrike">
                <a:solidFill>
                  <a:schemeClr val="lt1"/>
                </a:solidFill>
                <a:latin typeface="Calibri"/>
                <a:ea typeface="Calibri"/>
                <a:cs typeface="Calibri"/>
                <a:sym typeface="Calibri"/>
              </a:rPr>
              <a:t>He makes the barren woman keep house / and be a joyful mother of children.</a:t>
            </a:r>
            <a:r>
              <a:rPr b="0" i="0" lang="en-US" sz="6600" u="none" cap="none" strike="noStrike">
                <a:solidFill>
                  <a:schemeClr val="lt1"/>
                </a:solidFill>
                <a:latin typeface="Calibri"/>
                <a:ea typeface="Calibri"/>
                <a:cs typeface="Calibri"/>
                <a:sym typeface="Calibri"/>
              </a:rPr>
              <a:t> </a:t>
            </a:r>
          </a:p>
          <a:p>
            <a:pPr indent="0" lvl="0" marL="0" marR="0" rtl="0" algn="l">
              <a:lnSpc>
                <a:spcPct val="100000"/>
              </a:lnSpc>
              <a:spcBef>
                <a:spcPts val="1000"/>
              </a:spcBef>
              <a:spcAft>
                <a:spcPts val="0"/>
              </a:spcAft>
              <a:buClr>
                <a:schemeClr val="lt1"/>
              </a:buClr>
              <a:buSzPct val="25000"/>
              <a:buFont typeface="Arial"/>
              <a:buNone/>
            </a:pPr>
            <a:r>
              <a:t/>
            </a:r>
            <a:endParaRPr b="0" i="1" sz="66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rPr b="0" i="1" lang="en-US" sz="6600" u="none" cap="none" strike="noStrike">
                <a:solidFill>
                  <a:schemeClr val="lt1"/>
                </a:solidFill>
                <a:latin typeface="Calibri"/>
                <a:ea typeface="Calibri"/>
                <a:cs typeface="Calibri"/>
                <a:sym typeface="Calibri"/>
              </a:rPr>
              <a:t>And to You belongs the praise, O God. Barekmor.</a:t>
            </a:r>
          </a:p>
        </p:txBody>
      </p:sp>
    </p:spTree>
  </p:cSld>
  <p:clrMapOvr>
    <a:masterClrMapping/>
  </p:clrMapOvr>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75" name="Shape 475"/>
        <p:cNvGrpSpPr/>
        <p:nvPr/>
      </p:nvGrpSpPr>
      <p:grpSpPr>
        <a:xfrm>
          <a:off x="0" y="0"/>
          <a:ext cx="0" cy="0"/>
          <a:chOff x="0" y="0"/>
          <a:chExt cx="0" cy="0"/>
        </a:xfrm>
      </p:grpSpPr>
      <p:sp>
        <p:nvSpPr>
          <p:cNvPr id="476" name="Shape 476"/>
          <p:cNvSpPr txBox="1"/>
          <p:nvPr>
            <p:ph idx="1" type="body"/>
          </p:nvPr>
        </p:nvSpPr>
        <p:spPr>
          <a:xfrm>
            <a:off x="292100" y="152400"/>
            <a:ext cx="11610810" cy="64262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to the Father, Son, and Holy Spirit.</a:t>
            </a:r>
          </a:p>
          <a:p>
            <a:pPr indent="0" lvl="0" marL="0" marR="0" rtl="0" algn="l">
              <a:lnSpc>
                <a:spcPct val="10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10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80" name="Shape 480"/>
        <p:cNvGrpSpPr/>
        <p:nvPr/>
      </p:nvGrpSpPr>
      <p:grpSpPr>
        <a:xfrm>
          <a:off x="0" y="0"/>
          <a:ext cx="0" cy="0"/>
          <a:chOff x="0" y="0"/>
          <a:chExt cx="0" cy="0"/>
        </a:xfrm>
      </p:grpSpPr>
      <p:sp>
        <p:nvSpPr>
          <p:cNvPr id="481" name="Shape 481"/>
          <p:cNvSpPr txBox="1"/>
          <p:nvPr>
            <p:ph idx="1" type="body"/>
          </p:nvPr>
        </p:nvSpPr>
        <p:spPr>
          <a:xfrm>
            <a:off x="228600" y="1005840"/>
            <a:ext cx="11598110" cy="5643153"/>
          </a:xfrm>
          <a:prstGeom prst="rect">
            <a:avLst/>
          </a:prstGeom>
          <a:noFill/>
          <a:ln>
            <a:noFill/>
          </a:ln>
        </p:spPr>
        <p:txBody>
          <a:bodyPr anchorCtr="0" anchor="t" bIns="45700" lIns="91425" rIns="91425" tIns="45700">
            <a:noAutofit/>
          </a:bodyPr>
          <a:lstStyle/>
          <a:p>
            <a:pPr indent="0" lvl="0" marL="0" marR="0" rtl="0" algn="l">
              <a:lnSpc>
                <a:spcPct val="80000"/>
              </a:lnSpc>
              <a:spcBef>
                <a:spcPts val="0"/>
              </a:spcBef>
              <a:spcAft>
                <a:spcPts val="0"/>
              </a:spcAft>
              <a:buClr>
                <a:schemeClr val="lt1"/>
              </a:buClr>
              <a:buSzPct val="25000"/>
              <a:buFont typeface="Arial"/>
              <a:buNone/>
            </a:pPr>
            <a:r>
              <a:rPr b="1" i="0" lang="en-US" sz="3000" u="none" cap="none" strike="noStrike">
                <a:solidFill>
                  <a:schemeClr val="lt1"/>
                </a:solidFill>
                <a:latin typeface="Calibri"/>
                <a:ea typeface="Calibri"/>
                <a:cs typeface="Calibri"/>
                <a:sym typeface="Calibri"/>
              </a:rPr>
              <a:t>1. Angels and men worship You</a:t>
            </a:r>
          </a:p>
          <a:p>
            <a:pPr indent="0" lvl="0" marL="0" marR="0" rtl="0" algn="l">
              <a:lnSpc>
                <a:spcPct val="80000"/>
              </a:lnSpc>
              <a:spcBef>
                <a:spcPts val="1000"/>
              </a:spcBef>
              <a:spcAft>
                <a:spcPts val="0"/>
              </a:spcAft>
              <a:buClr>
                <a:schemeClr val="lt1"/>
              </a:buClr>
              <a:buSzPct val="25000"/>
              <a:buFont typeface="Arial"/>
              <a:buNone/>
            </a:pPr>
            <a:r>
              <a:rPr b="1" i="0" lang="en-US" sz="3000" u="none" cap="none" strike="noStrike">
                <a:solidFill>
                  <a:schemeClr val="lt1"/>
                </a:solidFill>
                <a:latin typeface="Calibri"/>
                <a:ea typeface="Calibri"/>
                <a:cs typeface="Calibri"/>
                <a:sym typeface="Calibri"/>
              </a:rPr>
              <a:t>Before Your great majesty.</a:t>
            </a:r>
          </a:p>
          <a:p>
            <a:pPr indent="0" lvl="0" marL="0" marR="0" rtl="0" algn="l">
              <a:lnSpc>
                <a:spcPct val="80000"/>
              </a:lnSpc>
              <a:spcBef>
                <a:spcPts val="1000"/>
              </a:spcBef>
              <a:spcAft>
                <a:spcPts val="0"/>
              </a:spcAft>
              <a:buClr>
                <a:schemeClr val="lt1"/>
              </a:buClr>
              <a:buSzPct val="25000"/>
              <a:buFont typeface="Arial"/>
              <a:buNone/>
            </a:pPr>
            <a:r>
              <a:rPr b="1" i="0" lang="en-US" sz="3000" u="none" cap="none" strike="noStrike">
                <a:solidFill>
                  <a:schemeClr val="lt1"/>
                </a:solidFill>
                <a:latin typeface="Calibri"/>
                <a:ea typeface="Calibri"/>
                <a:cs typeface="Calibri"/>
                <a:sym typeface="Calibri"/>
              </a:rPr>
              <a:t>Abundantly merciful,</a:t>
            </a:r>
          </a:p>
          <a:p>
            <a:pPr indent="0" lvl="0" marL="0" marR="0" rtl="0" algn="l">
              <a:lnSpc>
                <a:spcPct val="80000"/>
              </a:lnSpc>
              <a:spcBef>
                <a:spcPts val="1000"/>
              </a:spcBef>
              <a:spcAft>
                <a:spcPts val="0"/>
              </a:spcAft>
              <a:buClr>
                <a:schemeClr val="lt1"/>
              </a:buClr>
              <a:buSzPct val="25000"/>
              <a:buFont typeface="Arial"/>
              <a:buNone/>
            </a:pPr>
            <a:r>
              <a:rPr b="1" i="0" lang="en-US" sz="3000" u="none" cap="none" strike="noStrike">
                <a:solidFill>
                  <a:schemeClr val="lt1"/>
                </a:solidFill>
                <a:latin typeface="Calibri"/>
                <a:ea typeface="Calibri"/>
                <a:cs typeface="Calibri"/>
                <a:sym typeface="Calibri"/>
              </a:rPr>
              <a:t>Lord, to You befits glory</a:t>
            </a:r>
          </a:p>
          <a:p>
            <a:pPr indent="0" lvl="0" marL="0" marR="0" rtl="0" algn="l">
              <a:lnSpc>
                <a:spcPct val="80000"/>
              </a:lnSpc>
              <a:spcBef>
                <a:spcPts val="1000"/>
              </a:spcBef>
              <a:spcAft>
                <a:spcPts val="0"/>
              </a:spcAft>
              <a:buClr>
                <a:schemeClr val="lt1"/>
              </a:buClr>
              <a:buSzPct val="25000"/>
              <a:buFont typeface="Arial"/>
              <a:buNone/>
            </a:pPr>
            <a:r>
              <a:t/>
            </a:r>
            <a:endParaRPr b="1" sz="3000"/>
          </a:p>
          <a:p>
            <a:pPr indent="0" lvl="0" marL="0" marR="0" rtl="0" algn="l">
              <a:lnSpc>
                <a:spcPct val="80000"/>
              </a:lnSpc>
              <a:spcBef>
                <a:spcPts val="1000"/>
              </a:spcBef>
              <a:spcAft>
                <a:spcPts val="0"/>
              </a:spcAft>
              <a:buClr>
                <a:schemeClr val="lt1"/>
              </a:buClr>
              <a:buSzPct val="25000"/>
              <a:buFont typeface="Arial"/>
              <a:buNone/>
            </a:pPr>
            <a:r>
              <a:rPr b="0" i="0" lang="en-US" sz="3000" u="none" cap="none" strike="noStrike">
                <a:solidFill>
                  <a:schemeClr val="lt1"/>
                </a:solidFill>
                <a:latin typeface="Calibri"/>
                <a:ea typeface="Calibri"/>
                <a:cs typeface="Calibri"/>
                <a:sym typeface="Calibri"/>
              </a:rPr>
              <a:t>2. On the first day of the week</a:t>
            </a:r>
          </a:p>
          <a:p>
            <a:pPr indent="0" lvl="0" marL="0" marR="0" rtl="0" algn="l">
              <a:lnSpc>
                <a:spcPct val="80000"/>
              </a:lnSpc>
              <a:spcBef>
                <a:spcPts val="1000"/>
              </a:spcBef>
              <a:spcAft>
                <a:spcPts val="0"/>
              </a:spcAft>
              <a:buClr>
                <a:schemeClr val="lt1"/>
              </a:buClr>
              <a:buSzPct val="25000"/>
              <a:buFont typeface="Arial"/>
              <a:buNone/>
            </a:pPr>
            <a:r>
              <a:rPr b="0" i="0" lang="en-US" sz="3000" u="none" cap="none" strike="noStrike">
                <a:solidFill>
                  <a:schemeClr val="lt1"/>
                </a:solidFill>
                <a:latin typeface="Calibri"/>
                <a:ea typeface="Calibri"/>
                <a:cs typeface="Calibri"/>
                <a:sym typeface="Calibri"/>
              </a:rPr>
              <a:t>The doors of heaven opened</a:t>
            </a:r>
          </a:p>
          <a:p>
            <a:pPr indent="0" lvl="0" marL="0" marR="0" rtl="0" algn="l">
              <a:lnSpc>
                <a:spcPct val="80000"/>
              </a:lnSpc>
              <a:spcBef>
                <a:spcPts val="1000"/>
              </a:spcBef>
              <a:spcAft>
                <a:spcPts val="0"/>
              </a:spcAft>
              <a:buClr>
                <a:schemeClr val="lt1"/>
              </a:buClr>
              <a:buSzPct val="25000"/>
              <a:buFont typeface="Arial"/>
              <a:buNone/>
            </a:pPr>
            <a:r>
              <a:rPr b="0" i="0" lang="en-US" sz="3000" u="none" cap="none" strike="noStrike">
                <a:solidFill>
                  <a:schemeClr val="lt1"/>
                </a:solidFill>
                <a:latin typeface="Calibri"/>
                <a:ea typeface="Calibri"/>
                <a:cs typeface="Calibri"/>
                <a:sym typeface="Calibri"/>
              </a:rPr>
              <a:t>Hope and consolation came</a:t>
            </a:r>
          </a:p>
          <a:p>
            <a:pPr indent="0" lvl="0" marL="0" marR="0" rtl="0" algn="l">
              <a:lnSpc>
                <a:spcPct val="80000"/>
              </a:lnSpc>
              <a:spcBef>
                <a:spcPts val="1000"/>
              </a:spcBef>
              <a:buClr>
                <a:schemeClr val="lt1"/>
              </a:buClr>
              <a:buSzPct val="25000"/>
              <a:buFont typeface="Arial"/>
              <a:buNone/>
            </a:pPr>
            <a:r>
              <a:rPr b="0" i="0" lang="en-US" sz="3000" u="none" cap="none" strike="noStrike">
                <a:solidFill>
                  <a:schemeClr val="lt1"/>
                </a:solidFill>
                <a:latin typeface="Calibri"/>
                <a:ea typeface="Calibri"/>
                <a:cs typeface="Calibri"/>
                <a:sym typeface="Calibri"/>
              </a:rPr>
              <a:t>For those sleeping in the dust</a:t>
            </a:r>
          </a:p>
        </p:txBody>
      </p:sp>
      <p:sp>
        <p:nvSpPr>
          <p:cNvPr id="482" name="Shape 482"/>
          <p:cNvSpPr txBox="1"/>
          <p:nvPr>
            <p:ph type="title"/>
          </p:nvPr>
        </p:nvSpPr>
        <p:spPr>
          <a:xfrm>
            <a:off x="393700" y="161925"/>
            <a:ext cx="11636210" cy="752474"/>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600" u="none" cap="none" strike="noStrike">
                <a:solidFill>
                  <a:schemeClr val="lt1"/>
                </a:solidFill>
                <a:latin typeface="Calibri"/>
                <a:ea typeface="Calibri"/>
                <a:cs typeface="Calibri"/>
                <a:sym typeface="Calibri"/>
              </a:rPr>
              <a:t>ENIYONO</a:t>
            </a:r>
            <a:r>
              <a:rPr b="0" i="0" lang="en-US" sz="3600" u="none" cap="none" strike="noStrike">
                <a:solidFill>
                  <a:schemeClr val="lt1"/>
                </a:solidFill>
                <a:latin typeface="Calibri"/>
                <a:ea typeface="Calibri"/>
                <a:cs typeface="Calibri"/>
                <a:sym typeface="Calibri"/>
              </a:rPr>
              <a:t> </a:t>
            </a:r>
            <a:r>
              <a:rPr b="0" i="1" lang="en-US" sz="3600" u="none" cap="none" strike="noStrike">
                <a:solidFill>
                  <a:schemeClr val="lt1"/>
                </a:solidFill>
                <a:latin typeface="Calibri"/>
                <a:ea typeface="Calibri"/>
                <a:cs typeface="Calibri"/>
                <a:sym typeface="Calibri"/>
              </a:rPr>
              <a:t>(Sogdeelokh/Maanavar vaanor mun mun nin…)</a:t>
            </a:r>
          </a:p>
        </p:txBody>
      </p:sp>
    </p:spTree>
  </p:cSld>
  <p:clrMapOvr>
    <a:masterClrMapping/>
  </p:clrMapOvr>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86" name="Shape 486"/>
        <p:cNvGrpSpPr/>
        <p:nvPr/>
      </p:nvGrpSpPr>
      <p:grpSpPr>
        <a:xfrm>
          <a:off x="0" y="0"/>
          <a:ext cx="0" cy="0"/>
          <a:chOff x="0" y="0"/>
          <a:chExt cx="0" cy="0"/>
        </a:xfrm>
      </p:grpSpPr>
      <p:sp>
        <p:nvSpPr>
          <p:cNvPr id="487" name="Shape 487"/>
          <p:cNvSpPr txBox="1"/>
          <p:nvPr>
            <p:ph idx="1" type="body"/>
          </p:nvPr>
        </p:nvSpPr>
        <p:spPr>
          <a:xfrm>
            <a:off x="220362" y="687172"/>
            <a:ext cx="11598110" cy="5805067"/>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3. The creation rejoices</a:t>
            </a:r>
          </a:p>
          <a:p>
            <a:pPr indent="0" lvl="0" marL="0" marR="0" rtl="0" algn="l">
              <a:lnSpc>
                <a:spcPct val="90000"/>
              </a:lnSpc>
              <a:spcBef>
                <a:spcPts val="100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In Your Resurrection Lord</a:t>
            </a:r>
          </a:p>
          <a:p>
            <a:pPr indent="0" lvl="0" marL="0" marR="0" rtl="0" algn="l">
              <a:lnSpc>
                <a:spcPct val="90000"/>
              </a:lnSpc>
              <a:spcBef>
                <a:spcPts val="100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The departed in the tombs,</a:t>
            </a:r>
          </a:p>
          <a:p>
            <a:pPr indent="0" lvl="0" marL="0" marR="0" rtl="0" algn="l">
              <a:lnSpc>
                <a:spcPct val="90000"/>
              </a:lnSpc>
              <a:spcBef>
                <a:spcPts val="1000"/>
              </a:spcBef>
              <a:buClr>
                <a:schemeClr val="lt1"/>
              </a:buClr>
              <a:buSzPct val="25000"/>
              <a:buFont typeface="Arial"/>
              <a:buNone/>
            </a:pPr>
            <a:r>
              <a:rPr b="1" i="0" lang="en-US" sz="6000" u="none" cap="none" strike="noStrike">
                <a:solidFill>
                  <a:schemeClr val="lt1"/>
                </a:solidFill>
                <a:latin typeface="Calibri"/>
                <a:ea typeface="Calibri"/>
                <a:cs typeface="Calibri"/>
                <a:sym typeface="Calibri"/>
              </a:rPr>
              <a:t>Whom You visited, praise You. </a:t>
            </a:r>
            <a:r>
              <a:rPr b="1" i="1" lang="en-US" sz="6000" u="none" cap="none" strike="noStrike">
                <a:solidFill>
                  <a:schemeClr val="lt1"/>
                </a:solidFill>
                <a:latin typeface="Calibri"/>
                <a:ea typeface="Calibri"/>
                <a:cs typeface="Calibri"/>
                <a:sym typeface="Calibri"/>
              </a:rPr>
              <a:t>Barekmor</a:t>
            </a:r>
          </a:p>
        </p:txBody>
      </p:sp>
    </p:spTree>
  </p:cSld>
  <p:clrMapOvr>
    <a:masterClrMapping/>
  </p:clrMapOvr>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91" name="Shape 491"/>
        <p:cNvGrpSpPr/>
        <p:nvPr/>
      </p:nvGrpSpPr>
      <p:grpSpPr>
        <a:xfrm>
          <a:off x="0" y="0"/>
          <a:ext cx="0" cy="0"/>
          <a:chOff x="0" y="0"/>
          <a:chExt cx="0" cy="0"/>
        </a:xfrm>
      </p:grpSpPr>
      <p:sp>
        <p:nvSpPr>
          <p:cNvPr id="492" name="Shape 492"/>
          <p:cNvSpPr txBox="1"/>
          <p:nvPr>
            <p:ph idx="1" type="body"/>
          </p:nvPr>
        </p:nvSpPr>
        <p:spPr>
          <a:xfrm>
            <a:off x="292100" y="152400"/>
            <a:ext cx="11610810" cy="64262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to the Father, Son, and Holy Spirit.</a:t>
            </a:r>
          </a:p>
          <a:p>
            <a:pPr indent="0" lvl="0" marL="0" marR="0" rtl="0" algn="l">
              <a:lnSpc>
                <a:spcPct val="10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10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96" name="Shape 496"/>
        <p:cNvGrpSpPr/>
        <p:nvPr/>
      </p:nvGrpSpPr>
      <p:grpSpPr>
        <a:xfrm>
          <a:off x="0" y="0"/>
          <a:ext cx="0" cy="0"/>
          <a:chOff x="0" y="0"/>
          <a:chExt cx="0" cy="0"/>
        </a:xfrm>
      </p:grpSpPr>
      <p:sp>
        <p:nvSpPr>
          <p:cNvPr id="497" name="Shape 497"/>
          <p:cNvSpPr txBox="1"/>
          <p:nvPr>
            <p:ph idx="1" type="body"/>
          </p:nvPr>
        </p:nvSpPr>
        <p:spPr>
          <a:xfrm>
            <a:off x="220362" y="547127"/>
            <a:ext cx="11598110" cy="5370344"/>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0" i="0" lang="en-US" sz="7200" u="none" cap="none" strike="noStrike">
                <a:solidFill>
                  <a:schemeClr val="lt1"/>
                </a:solidFill>
                <a:latin typeface="Calibri"/>
                <a:ea typeface="Calibri"/>
                <a:cs typeface="Calibri"/>
                <a:sym typeface="Calibri"/>
              </a:rPr>
              <a:t>4. On this holy day of the</a:t>
            </a:r>
          </a:p>
          <a:p>
            <a:pPr indent="0" lvl="0" marL="0" marR="0" rtl="0" algn="l">
              <a:lnSpc>
                <a:spcPct val="100000"/>
              </a:lnSpc>
              <a:spcBef>
                <a:spcPts val="1000"/>
              </a:spcBef>
              <a:spcAft>
                <a:spcPts val="0"/>
              </a:spcAft>
              <a:buClr>
                <a:schemeClr val="lt1"/>
              </a:buClr>
              <a:buSzPct val="25000"/>
              <a:buFont typeface="Arial"/>
              <a:buNone/>
            </a:pPr>
            <a:r>
              <a:rPr b="0" i="0" lang="en-US" sz="7200" u="none" cap="none" strike="noStrike">
                <a:solidFill>
                  <a:schemeClr val="lt1"/>
                </a:solidFill>
                <a:latin typeface="Calibri"/>
                <a:ea typeface="Calibri"/>
                <a:cs typeface="Calibri"/>
                <a:sym typeface="Calibri"/>
              </a:rPr>
              <a:t>Resurrection of the Christ</a:t>
            </a:r>
          </a:p>
          <a:p>
            <a:pPr indent="0" lvl="0" marL="0" marR="0" rtl="0" algn="l">
              <a:lnSpc>
                <a:spcPct val="100000"/>
              </a:lnSpc>
              <a:spcBef>
                <a:spcPts val="1000"/>
              </a:spcBef>
              <a:spcAft>
                <a:spcPts val="0"/>
              </a:spcAft>
              <a:buClr>
                <a:schemeClr val="lt1"/>
              </a:buClr>
              <a:buSzPct val="25000"/>
              <a:buFont typeface="Arial"/>
              <a:buNone/>
            </a:pPr>
            <a:r>
              <a:rPr b="0" i="0" lang="en-US" sz="7200" u="none" cap="none" strike="noStrike">
                <a:solidFill>
                  <a:schemeClr val="lt1"/>
                </a:solidFill>
                <a:latin typeface="Calibri"/>
                <a:ea typeface="Calibri"/>
                <a:cs typeface="Calibri"/>
                <a:sym typeface="Calibri"/>
              </a:rPr>
              <a:t>The Only Begotten rose</a:t>
            </a:r>
          </a:p>
          <a:p>
            <a:pPr indent="0" lvl="0" marL="0" marR="0" rtl="0" algn="l">
              <a:lnSpc>
                <a:spcPct val="100000"/>
              </a:lnSpc>
              <a:spcBef>
                <a:spcPts val="1000"/>
              </a:spcBef>
              <a:buClr>
                <a:schemeClr val="lt1"/>
              </a:buClr>
              <a:buSzPct val="25000"/>
              <a:buFont typeface="Arial"/>
              <a:buNone/>
            </a:pPr>
            <a:r>
              <a:rPr b="0" i="0" lang="en-US" sz="7200" u="none" cap="none" strike="noStrike">
                <a:solidFill>
                  <a:schemeClr val="lt1"/>
                </a:solidFill>
                <a:latin typeface="Calibri"/>
                <a:ea typeface="Calibri"/>
                <a:cs typeface="Calibri"/>
                <a:sym typeface="Calibri"/>
              </a:rPr>
              <a:t>The earth and heaven rejoiced</a:t>
            </a:r>
          </a:p>
        </p:txBody>
      </p:sp>
    </p:spTree>
  </p:cSld>
  <p:clrMapOvr>
    <a:masterClrMapping/>
  </p:clrMapOvr>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01" name="Shape 501"/>
        <p:cNvGrpSpPr/>
        <p:nvPr/>
      </p:nvGrpSpPr>
      <p:grpSpPr>
        <a:xfrm>
          <a:off x="0" y="0"/>
          <a:ext cx="0" cy="0"/>
          <a:chOff x="0" y="0"/>
          <a:chExt cx="0" cy="0"/>
        </a:xfrm>
      </p:grpSpPr>
      <p:sp>
        <p:nvSpPr>
          <p:cNvPr id="502" name="Shape 502"/>
          <p:cNvSpPr txBox="1"/>
          <p:nvPr>
            <p:ph idx="1" type="body"/>
          </p:nvPr>
        </p:nvSpPr>
        <p:spPr>
          <a:xfrm>
            <a:off x="228600" y="940525"/>
            <a:ext cx="11801311" cy="5309462"/>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4800" u="none" cap="none" strike="noStrike">
                <a:solidFill>
                  <a:schemeClr val="lt1"/>
                </a:solidFill>
                <a:latin typeface="Calibri"/>
                <a:ea typeface="Calibri"/>
                <a:cs typeface="Calibri"/>
                <a:sym typeface="Calibri"/>
              </a:rPr>
              <a:t>1. The </a:t>
            </a:r>
            <a:r>
              <a:rPr b="1" i="0" lang="en-US" sz="4800" u="sng" cap="none" strike="noStrike">
                <a:solidFill>
                  <a:schemeClr val="lt1"/>
                </a:solidFill>
                <a:latin typeface="Calibri"/>
                <a:ea typeface="Calibri"/>
                <a:cs typeface="Calibri"/>
                <a:sym typeface="Calibri"/>
              </a:rPr>
              <a:t>Jews</a:t>
            </a:r>
            <a:r>
              <a:rPr b="1" i="0" lang="en-US" sz="4800" u="none" cap="none" strike="noStrike">
                <a:solidFill>
                  <a:schemeClr val="lt1"/>
                </a:solidFill>
                <a:latin typeface="Calibri"/>
                <a:ea typeface="Calibri"/>
                <a:cs typeface="Calibri"/>
                <a:sym typeface="Calibri"/>
              </a:rPr>
              <a:t>- condemned, crucified and placed</a:t>
            </a:r>
          </a:p>
          <a:p>
            <a:pPr indent="0" lvl="0" marL="0" marR="0" rtl="0" algn="l">
              <a:lnSpc>
                <a:spcPct val="100000"/>
              </a:lnSpc>
              <a:spcBef>
                <a:spcPts val="1000"/>
              </a:spcBef>
              <a:spcAft>
                <a:spcPts val="0"/>
              </a:spcAft>
              <a:buClr>
                <a:schemeClr val="lt1"/>
              </a:buClr>
              <a:buSzPct val="25000"/>
              <a:buFont typeface="Arial"/>
              <a:buNone/>
            </a:pPr>
            <a:r>
              <a:rPr b="1" i="0" lang="en-US" sz="4800" u="none" cap="none" strike="noStrike">
                <a:solidFill>
                  <a:schemeClr val="lt1"/>
                </a:solidFill>
                <a:latin typeface="Calibri"/>
                <a:ea typeface="Calibri"/>
                <a:cs typeface="Calibri"/>
                <a:sym typeface="Calibri"/>
              </a:rPr>
              <a:t>Christ inside the tomb</a:t>
            </a:r>
          </a:p>
          <a:p>
            <a:pPr indent="0" lvl="0" marL="0" marR="0" rtl="0" algn="l">
              <a:lnSpc>
                <a:spcPct val="100000"/>
              </a:lnSpc>
              <a:spcBef>
                <a:spcPts val="1000"/>
              </a:spcBef>
              <a:spcAft>
                <a:spcPts val="0"/>
              </a:spcAft>
              <a:buClr>
                <a:schemeClr val="lt1"/>
              </a:buClr>
              <a:buSzPct val="25000"/>
              <a:buFont typeface="Arial"/>
              <a:buNone/>
            </a:pPr>
            <a:r>
              <a:rPr b="1" i="0" lang="en-US" sz="4800" u="none" cap="none" strike="noStrike">
                <a:solidFill>
                  <a:schemeClr val="lt1"/>
                </a:solidFill>
                <a:latin typeface="Calibri"/>
                <a:ea typeface="Calibri"/>
                <a:cs typeface="Calibri"/>
                <a:sym typeface="Calibri"/>
              </a:rPr>
              <a:t>They </a:t>
            </a:r>
            <a:r>
              <a:rPr b="1" i="0" lang="en-US" sz="4800" u="sng" cap="none" strike="noStrike">
                <a:solidFill>
                  <a:schemeClr val="lt1"/>
                </a:solidFill>
                <a:latin typeface="Calibri"/>
                <a:ea typeface="Calibri"/>
                <a:cs typeface="Calibri"/>
                <a:sym typeface="Calibri"/>
              </a:rPr>
              <a:t>feared</a:t>
            </a:r>
            <a:r>
              <a:rPr b="1" i="0" lang="en-US" sz="4800" u="none" cap="none" strike="noStrike">
                <a:solidFill>
                  <a:schemeClr val="lt1"/>
                </a:solidFill>
                <a:latin typeface="Calibri"/>
                <a:ea typeface="Calibri"/>
                <a:cs typeface="Calibri"/>
                <a:sym typeface="Calibri"/>
              </a:rPr>
              <a:t> - that He might rise to life, which</a:t>
            </a:r>
          </a:p>
          <a:p>
            <a:pPr indent="0" lvl="0" marL="0" marR="0" rtl="0" algn="l">
              <a:lnSpc>
                <a:spcPct val="100000"/>
              </a:lnSpc>
              <a:spcBef>
                <a:spcPts val="1000"/>
              </a:spcBef>
              <a:spcAft>
                <a:spcPts val="0"/>
              </a:spcAft>
              <a:buClr>
                <a:schemeClr val="lt1"/>
              </a:buClr>
              <a:buSzPct val="25000"/>
              <a:buFont typeface="Arial"/>
              <a:buNone/>
            </a:pPr>
            <a:r>
              <a:rPr b="1" i="0" lang="en-US" sz="4800" u="none" cap="none" strike="noStrike">
                <a:solidFill>
                  <a:schemeClr val="lt1"/>
                </a:solidFill>
                <a:latin typeface="Calibri"/>
                <a:ea typeface="Calibri"/>
                <a:cs typeface="Calibri"/>
                <a:sym typeface="Calibri"/>
              </a:rPr>
              <a:t>would put them to shame</a:t>
            </a:r>
          </a:p>
          <a:p>
            <a:pPr indent="0" lvl="0" marL="0" marR="0" rtl="0" algn="l">
              <a:lnSpc>
                <a:spcPct val="100000"/>
              </a:lnSpc>
              <a:spcBef>
                <a:spcPts val="1000"/>
              </a:spcBef>
              <a:buClr>
                <a:schemeClr val="lt1"/>
              </a:buClr>
              <a:buSzPct val="25000"/>
              <a:buFont typeface="Arial"/>
              <a:buNone/>
            </a:pPr>
            <a:r>
              <a:rPr b="1" i="0" lang="en-US" sz="4800" u="none" cap="none" strike="noStrike">
                <a:solidFill>
                  <a:schemeClr val="lt1"/>
                </a:solidFill>
                <a:latin typeface="Calibri"/>
                <a:ea typeface="Calibri"/>
                <a:cs typeface="Calibri"/>
                <a:sym typeface="Calibri"/>
              </a:rPr>
              <a:t>Halleluiah Halleluiah</a:t>
            </a:r>
          </a:p>
        </p:txBody>
      </p:sp>
      <p:sp>
        <p:nvSpPr>
          <p:cNvPr id="503" name="Shape 503"/>
          <p:cNvSpPr txBox="1"/>
          <p:nvPr>
            <p:ph type="title"/>
          </p:nvPr>
        </p:nvSpPr>
        <p:spPr>
          <a:xfrm>
            <a:off x="393700" y="161925"/>
            <a:ext cx="11636210" cy="778601"/>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200" u="none" cap="none" strike="noStrike">
                <a:solidFill>
                  <a:schemeClr val="lt1"/>
                </a:solidFill>
                <a:latin typeface="Calibri"/>
                <a:ea typeface="Calibri"/>
                <a:cs typeface="Calibri"/>
                <a:sym typeface="Calibri"/>
              </a:rPr>
              <a:t>ALTERNATE ENIYONO</a:t>
            </a:r>
            <a:r>
              <a:rPr b="0" i="0" lang="en-US" sz="3200" u="none" cap="none" strike="noStrike">
                <a:solidFill>
                  <a:schemeClr val="lt1"/>
                </a:solidFill>
                <a:latin typeface="Calibri"/>
                <a:ea typeface="Calibri"/>
                <a:cs typeface="Calibri"/>
                <a:sym typeface="Calibri"/>
              </a:rPr>
              <a:t> </a:t>
            </a:r>
            <a:r>
              <a:rPr b="0" i="1" lang="en-US" sz="3200" u="none" cap="none" strike="noStrike">
                <a:solidFill>
                  <a:schemeClr val="lt1"/>
                </a:solidFill>
                <a:latin typeface="Calibri"/>
                <a:ea typeface="Calibri"/>
                <a:cs typeface="Calibri"/>
                <a:sym typeface="Calibri"/>
              </a:rPr>
              <a:t>(l’Haw Dat’ino/Yoodanmar kurishil thooki…)</a:t>
            </a:r>
          </a:p>
        </p:txBody>
      </p:sp>
    </p:spTree>
  </p:cSld>
  <p:clrMapOvr>
    <a:masterClrMapping/>
  </p:clrMapOvr>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07" name="Shape 507"/>
        <p:cNvGrpSpPr/>
        <p:nvPr/>
      </p:nvGrpSpPr>
      <p:grpSpPr>
        <a:xfrm>
          <a:off x="0" y="0"/>
          <a:ext cx="0" cy="0"/>
          <a:chOff x="0" y="0"/>
          <a:chExt cx="0" cy="0"/>
        </a:xfrm>
      </p:grpSpPr>
      <p:sp>
        <p:nvSpPr>
          <p:cNvPr id="508" name="Shape 508"/>
          <p:cNvSpPr txBox="1"/>
          <p:nvPr>
            <p:ph idx="1" type="body"/>
          </p:nvPr>
        </p:nvSpPr>
        <p:spPr>
          <a:xfrm>
            <a:off x="195648" y="102284"/>
            <a:ext cx="11598110" cy="6520583"/>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t/>
            </a:r>
            <a:endParaRPr b="0" i="0"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2. They </a:t>
            </a:r>
            <a:r>
              <a:rPr b="0" i="0" lang="en-US" sz="4800" u="sng" cap="none" strike="noStrike">
                <a:solidFill>
                  <a:schemeClr val="lt1"/>
                </a:solidFill>
                <a:latin typeface="Calibri"/>
                <a:ea typeface="Calibri"/>
                <a:cs typeface="Calibri"/>
                <a:sym typeface="Calibri"/>
              </a:rPr>
              <a:t>en</a:t>
            </a:r>
            <a:r>
              <a:rPr b="0" i="0" lang="en-US" sz="4800" u="none" cap="none" strike="noStrike">
                <a:solidFill>
                  <a:schemeClr val="lt1"/>
                </a:solidFill>
                <a:latin typeface="Calibri"/>
                <a:ea typeface="Calibri"/>
                <a:cs typeface="Calibri"/>
                <a:sym typeface="Calibri"/>
              </a:rPr>
              <a:t>-tombed the Mighty One who holds</a:t>
            </a:r>
          </a:p>
          <a:p>
            <a:pPr indent="0" lvl="0" marL="0" marR="0" rtl="0" algn="l">
              <a:lnSpc>
                <a:spcPct val="10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The ends of the earth</a:t>
            </a:r>
          </a:p>
          <a:p>
            <a:pPr indent="0" lvl="0" marL="0" marR="0" rtl="0" algn="l">
              <a:lnSpc>
                <a:spcPct val="10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But </a:t>
            </a:r>
            <a:r>
              <a:rPr b="0" i="0" lang="en-US" sz="4800" u="sng" cap="none" strike="noStrike">
                <a:solidFill>
                  <a:schemeClr val="lt1"/>
                </a:solidFill>
                <a:latin typeface="Calibri"/>
                <a:ea typeface="Calibri"/>
                <a:cs typeface="Calibri"/>
                <a:sym typeface="Calibri"/>
              </a:rPr>
              <a:t>like</a:t>
            </a:r>
            <a:r>
              <a:rPr b="0" i="0" lang="en-US" sz="4800" u="none" cap="none" strike="noStrike">
                <a:solidFill>
                  <a:schemeClr val="lt1"/>
                </a:solidFill>
                <a:latin typeface="Calibri"/>
                <a:ea typeface="Calibri"/>
                <a:cs typeface="Calibri"/>
                <a:sym typeface="Calibri"/>
              </a:rPr>
              <a:t> -lightning He came forth without</a:t>
            </a:r>
          </a:p>
          <a:p>
            <a:pPr indent="0" lvl="0" marL="0" marR="0" rtl="0" algn="l">
              <a:lnSpc>
                <a:spcPct val="10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Breaking the tomb’s seal</a:t>
            </a:r>
          </a:p>
          <a:p>
            <a:pPr indent="0" lvl="0" marL="0" marR="0" rtl="0" algn="l">
              <a:lnSpc>
                <a:spcPct val="100000"/>
              </a:lnSpc>
              <a:spcBef>
                <a:spcPts val="1000"/>
              </a:spcBef>
              <a:buClr>
                <a:schemeClr val="lt1"/>
              </a:buClr>
              <a:buSzPct val="25000"/>
              <a:buFont typeface="Arial"/>
              <a:buNone/>
            </a:pPr>
            <a:r>
              <a:rPr b="0" i="0" lang="en-US" sz="4800" u="none" cap="none" strike="noStrike">
                <a:solidFill>
                  <a:schemeClr val="lt1"/>
                </a:solidFill>
                <a:latin typeface="Calibri"/>
                <a:ea typeface="Calibri"/>
                <a:cs typeface="Calibri"/>
                <a:sym typeface="Calibri"/>
              </a:rPr>
              <a:t>Halleluiah Halleluiah</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2" name="Shape 132"/>
        <p:cNvGrpSpPr/>
        <p:nvPr/>
      </p:nvGrpSpPr>
      <p:grpSpPr>
        <a:xfrm>
          <a:off x="0" y="0"/>
          <a:ext cx="0" cy="0"/>
          <a:chOff x="0" y="0"/>
          <a:chExt cx="0" cy="0"/>
        </a:xfrm>
      </p:grpSpPr>
      <p:sp>
        <p:nvSpPr>
          <p:cNvPr id="133" name="Shape 133"/>
          <p:cNvSpPr txBox="1"/>
          <p:nvPr>
            <p:ph idx="1" type="body"/>
          </p:nvPr>
        </p:nvSpPr>
        <p:spPr>
          <a:xfrm>
            <a:off x="289087" y="226241"/>
            <a:ext cx="11613822" cy="6406376"/>
          </a:xfrm>
          <a:prstGeom prst="rect">
            <a:avLst/>
          </a:prstGeom>
          <a:noFill/>
          <a:ln>
            <a:noFill/>
          </a:ln>
        </p:spPr>
        <p:txBody>
          <a:bodyPr anchorCtr="0" anchor="t" bIns="45700" lIns="91425" rIns="91425" tIns="45700">
            <a:noAutofit/>
          </a:bodyPr>
          <a:lstStyle/>
          <a:p>
            <a:pPr indent="0" lvl="0" marL="0" marR="0" rtl="0" algn="l">
              <a:lnSpc>
                <a:spcPct val="110000"/>
              </a:lnSpc>
              <a:spcBef>
                <a:spcPts val="0"/>
              </a:spcBef>
              <a:buClr>
                <a:schemeClr val="lt1"/>
              </a:buClr>
              <a:buSzPct val="25000"/>
              <a:buFont typeface="Arial"/>
              <a:buNone/>
            </a:pPr>
            <a:r>
              <a:rPr b="0" i="0" lang="en-US" sz="4420" u="none" cap="none" strike="noStrike">
                <a:solidFill>
                  <a:schemeClr val="lt1"/>
                </a:solidFill>
                <a:latin typeface="Calibri"/>
                <a:ea typeface="Calibri"/>
                <a:cs typeface="Calibri"/>
                <a:sym typeface="Calibri"/>
              </a:rPr>
              <a:t>Our Father, who art in heaven, Hallowed be Thy name. Thy kingdom come, Thy will be done on earth as it is in heaven. Give us this day, our daily bread and forgive us our debts and sins as we also have forgiven our debtors. Lead us not into temptation, but deliver us from the evil one. †For Thine is the kingdom, the power and the glory, forever and ever. Amin.</a:t>
            </a:r>
          </a:p>
        </p:txBody>
      </p:sp>
    </p:spTree>
  </p:cSld>
  <p:clrMapOvr>
    <a:masterClrMapping/>
  </p:clrMapOvr>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12" name="Shape 512"/>
        <p:cNvGrpSpPr/>
        <p:nvPr/>
      </p:nvGrpSpPr>
      <p:grpSpPr>
        <a:xfrm>
          <a:off x="0" y="0"/>
          <a:ext cx="0" cy="0"/>
          <a:chOff x="0" y="0"/>
          <a:chExt cx="0" cy="0"/>
        </a:xfrm>
      </p:grpSpPr>
      <p:sp>
        <p:nvSpPr>
          <p:cNvPr id="513" name="Shape 513"/>
          <p:cNvSpPr txBox="1"/>
          <p:nvPr>
            <p:ph idx="1" type="body"/>
          </p:nvPr>
        </p:nvSpPr>
        <p:spPr>
          <a:xfrm>
            <a:off x="278027" y="287383"/>
            <a:ext cx="11598110" cy="6311124"/>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t/>
            </a:r>
            <a:endParaRPr b="1" i="0"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1" i="0" lang="en-US" sz="4800" u="none" cap="none" strike="noStrike">
                <a:solidFill>
                  <a:schemeClr val="lt1"/>
                </a:solidFill>
                <a:latin typeface="Calibri"/>
                <a:ea typeface="Calibri"/>
                <a:cs typeface="Calibri"/>
                <a:sym typeface="Calibri"/>
              </a:rPr>
              <a:t>3. The </a:t>
            </a:r>
            <a:r>
              <a:rPr b="1" i="0" lang="en-US" sz="4800" u="sng" cap="none" strike="noStrike">
                <a:solidFill>
                  <a:schemeClr val="lt1"/>
                </a:solidFill>
                <a:latin typeface="Calibri"/>
                <a:ea typeface="Calibri"/>
                <a:cs typeface="Calibri"/>
                <a:sym typeface="Calibri"/>
              </a:rPr>
              <a:t>Son</a:t>
            </a:r>
            <a:r>
              <a:rPr b="1" i="0" lang="en-US" sz="4800" u="none" cap="none" strike="noStrike">
                <a:solidFill>
                  <a:schemeClr val="lt1"/>
                </a:solidFill>
                <a:latin typeface="Calibri"/>
                <a:ea typeface="Calibri"/>
                <a:cs typeface="Calibri"/>
                <a:sym typeface="Calibri"/>
              </a:rPr>
              <a:t> - came to the vineyard seeking</a:t>
            </a:r>
          </a:p>
          <a:p>
            <a:pPr indent="0" lvl="0" marL="0" marR="0" rtl="0" algn="l">
              <a:lnSpc>
                <a:spcPct val="100000"/>
              </a:lnSpc>
              <a:spcBef>
                <a:spcPts val="1000"/>
              </a:spcBef>
              <a:spcAft>
                <a:spcPts val="0"/>
              </a:spcAft>
              <a:buClr>
                <a:schemeClr val="lt1"/>
              </a:buClr>
              <a:buSzPct val="25000"/>
              <a:buFont typeface="Arial"/>
              <a:buNone/>
            </a:pPr>
            <a:r>
              <a:rPr b="1" i="0" lang="en-US" sz="4800" u="none" cap="none" strike="noStrike">
                <a:solidFill>
                  <a:schemeClr val="lt1"/>
                </a:solidFill>
                <a:latin typeface="Calibri"/>
                <a:ea typeface="Calibri"/>
                <a:cs typeface="Calibri"/>
                <a:sym typeface="Calibri"/>
              </a:rPr>
              <a:t>Fruit from the workers</a:t>
            </a:r>
          </a:p>
          <a:p>
            <a:pPr indent="0" lvl="0" marL="0" marR="0" rtl="0" algn="l">
              <a:lnSpc>
                <a:spcPct val="100000"/>
              </a:lnSpc>
              <a:spcBef>
                <a:spcPts val="1000"/>
              </a:spcBef>
              <a:spcAft>
                <a:spcPts val="0"/>
              </a:spcAft>
              <a:buClr>
                <a:schemeClr val="lt1"/>
              </a:buClr>
              <a:buSzPct val="25000"/>
              <a:buFont typeface="Arial"/>
              <a:buNone/>
            </a:pPr>
            <a:r>
              <a:rPr b="1" i="0" lang="en-US" sz="4800" u="none" cap="none" strike="noStrike">
                <a:solidFill>
                  <a:schemeClr val="lt1"/>
                </a:solidFill>
                <a:latin typeface="Calibri"/>
                <a:ea typeface="Calibri"/>
                <a:cs typeface="Calibri"/>
                <a:sym typeface="Calibri"/>
              </a:rPr>
              <a:t>But </a:t>
            </a:r>
            <a:r>
              <a:rPr b="1" i="0" lang="en-US" sz="4800" u="sng" cap="none" strike="noStrike">
                <a:solidFill>
                  <a:schemeClr val="lt1"/>
                </a:solidFill>
                <a:latin typeface="Calibri"/>
                <a:ea typeface="Calibri"/>
                <a:cs typeface="Calibri"/>
                <a:sym typeface="Calibri"/>
              </a:rPr>
              <a:t>they</a:t>
            </a:r>
            <a:r>
              <a:rPr b="1" i="0" lang="en-US" sz="4800" u="none" cap="none" strike="noStrike">
                <a:solidFill>
                  <a:schemeClr val="lt1"/>
                </a:solidFill>
                <a:latin typeface="Calibri"/>
                <a:ea typeface="Calibri"/>
                <a:cs typeface="Calibri"/>
                <a:sym typeface="Calibri"/>
              </a:rPr>
              <a:t> - seized and killed their Lord to take - His inheritance</a:t>
            </a:r>
          </a:p>
          <a:p>
            <a:pPr indent="0" lvl="0" marL="0" marR="0" rtl="0" algn="l">
              <a:lnSpc>
                <a:spcPct val="100000"/>
              </a:lnSpc>
              <a:spcBef>
                <a:spcPts val="1000"/>
              </a:spcBef>
              <a:buClr>
                <a:schemeClr val="lt1"/>
              </a:buClr>
              <a:buSzPct val="25000"/>
              <a:buFont typeface="Arial"/>
              <a:buNone/>
            </a:pPr>
            <a:r>
              <a:rPr b="1" i="0" lang="en-US" sz="4800" u="none" cap="none" strike="noStrike">
                <a:solidFill>
                  <a:schemeClr val="lt1"/>
                </a:solidFill>
                <a:latin typeface="Calibri"/>
                <a:ea typeface="Calibri"/>
                <a:cs typeface="Calibri"/>
                <a:sym typeface="Calibri"/>
              </a:rPr>
              <a:t>Halleluiah Halleluiah Barekmor</a:t>
            </a:r>
          </a:p>
        </p:txBody>
      </p:sp>
    </p:spTree>
  </p:cSld>
  <p:clrMapOvr>
    <a:masterClrMapping/>
  </p:clrMapOvr>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17" name="Shape 517"/>
        <p:cNvGrpSpPr/>
        <p:nvPr/>
      </p:nvGrpSpPr>
      <p:grpSpPr>
        <a:xfrm>
          <a:off x="0" y="0"/>
          <a:ext cx="0" cy="0"/>
          <a:chOff x="0" y="0"/>
          <a:chExt cx="0" cy="0"/>
        </a:xfrm>
      </p:grpSpPr>
      <p:sp>
        <p:nvSpPr>
          <p:cNvPr id="518" name="Shape 518"/>
          <p:cNvSpPr txBox="1"/>
          <p:nvPr>
            <p:ph idx="1" type="body"/>
          </p:nvPr>
        </p:nvSpPr>
        <p:spPr>
          <a:xfrm>
            <a:off x="292100" y="152400"/>
            <a:ext cx="11610810" cy="64262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to the Father, Son, and Holy Spirit.</a:t>
            </a:r>
          </a:p>
          <a:p>
            <a:pPr indent="0" lvl="0" marL="0" marR="0" rtl="0" algn="l">
              <a:lnSpc>
                <a:spcPct val="10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10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22" name="Shape 522"/>
        <p:cNvGrpSpPr/>
        <p:nvPr/>
      </p:nvGrpSpPr>
      <p:grpSpPr>
        <a:xfrm>
          <a:off x="0" y="0"/>
          <a:ext cx="0" cy="0"/>
          <a:chOff x="0" y="0"/>
          <a:chExt cx="0" cy="0"/>
        </a:xfrm>
      </p:grpSpPr>
      <p:sp>
        <p:nvSpPr>
          <p:cNvPr id="523" name="Shape 523"/>
          <p:cNvSpPr txBox="1"/>
          <p:nvPr>
            <p:ph idx="1" type="body"/>
          </p:nvPr>
        </p:nvSpPr>
        <p:spPr>
          <a:xfrm>
            <a:off x="228600" y="398848"/>
            <a:ext cx="11598110" cy="6080328"/>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4. Our </a:t>
            </a:r>
            <a:r>
              <a:rPr b="0" i="0" lang="en-US" sz="4800" u="sng" cap="none" strike="noStrike">
                <a:solidFill>
                  <a:schemeClr val="lt1"/>
                </a:solidFill>
                <a:latin typeface="Calibri"/>
                <a:ea typeface="Calibri"/>
                <a:cs typeface="Calibri"/>
                <a:sym typeface="Calibri"/>
              </a:rPr>
              <a:t>Lord</a:t>
            </a:r>
            <a:r>
              <a:rPr b="0" i="0" lang="en-US" sz="4800" u="none" cap="none" strike="noStrike">
                <a:solidFill>
                  <a:schemeClr val="lt1"/>
                </a:solidFill>
                <a:latin typeface="Calibri"/>
                <a:ea typeface="Calibri"/>
                <a:cs typeface="Calibri"/>
                <a:sym typeface="Calibri"/>
              </a:rPr>
              <a:t> - came to creation seeking</a:t>
            </a:r>
          </a:p>
          <a:p>
            <a:pPr indent="0" lvl="0" marL="0" marR="0" rtl="0" algn="l">
              <a:lnSpc>
                <a:spcPct val="10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All those who were lost</a:t>
            </a:r>
          </a:p>
          <a:p>
            <a:pPr indent="0" lvl="0" marL="0" marR="0" rtl="0" algn="l">
              <a:lnSpc>
                <a:spcPct val="10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Yet </a:t>
            </a:r>
            <a:r>
              <a:rPr b="0" i="0" lang="en-US" sz="4800" u="sng" cap="none" strike="noStrike">
                <a:solidFill>
                  <a:schemeClr val="lt1"/>
                </a:solidFill>
                <a:latin typeface="Calibri"/>
                <a:ea typeface="Calibri"/>
                <a:cs typeface="Calibri"/>
                <a:sym typeface="Calibri"/>
              </a:rPr>
              <a:t>they</a:t>
            </a:r>
            <a:r>
              <a:rPr b="0" i="0" lang="en-US" sz="4800" u="none" cap="none" strike="noStrike">
                <a:solidFill>
                  <a:schemeClr val="lt1"/>
                </a:solidFill>
                <a:latin typeface="Calibri"/>
                <a:ea typeface="Calibri"/>
                <a:cs typeface="Calibri"/>
                <a:sym typeface="Calibri"/>
              </a:rPr>
              <a:t> - seized and entombed Him, but He -</a:t>
            </a:r>
          </a:p>
          <a:p>
            <a:pPr indent="0" lvl="0" marL="0" marR="0" rtl="0" algn="l">
              <a:lnSpc>
                <a:spcPct val="10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Rose and shamed them all</a:t>
            </a:r>
          </a:p>
          <a:p>
            <a:pPr indent="0" lvl="0" marL="0" marR="0" rtl="0" algn="l">
              <a:lnSpc>
                <a:spcPct val="100000"/>
              </a:lnSpc>
              <a:spcBef>
                <a:spcPts val="1000"/>
              </a:spcBef>
              <a:buClr>
                <a:schemeClr val="lt1"/>
              </a:buClr>
              <a:buSzPct val="25000"/>
              <a:buFont typeface="Arial"/>
              <a:buNone/>
            </a:pPr>
            <a:r>
              <a:rPr b="0" i="0" lang="en-US" sz="4800" u="none" cap="none" strike="noStrike">
                <a:solidFill>
                  <a:schemeClr val="lt1"/>
                </a:solidFill>
                <a:latin typeface="Calibri"/>
                <a:ea typeface="Calibri"/>
                <a:cs typeface="Calibri"/>
                <a:sym typeface="Calibri"/>
              </a:rPr>
              <a:t>Halleluiah Halleluiah …</a:t>
            </a:r>
            <a:r>
              <a:rPr b="1" i="0" lang="en-US" sz="4800" u="none" cap="none" strike="noStrike">
                <a:solidFill>
                  <a:schemeClr val="lt1"/>
                </a:solidFill>
                <a:latin typeface="Calibri"/>
                <a:ea typeface="Calibri"/>
                <a:cs typeface="Calibri"/>
                <a:sym typeface="Calibri"/>
              </a:rPr>
              <a:t> Kurielaison.</a:t>
            </a:r>
            <a:r>
              <a:rPr b="0" i="0" lang="en-US" sz="4800" u="none" cap="none" strike="noStrike">
                <a:solidFill>
                  <a:schemeClr val="lt1"/>
                </a:solidFill>
                <a:latin typeface="Calibri"/>
                <a:ea typeface="Calibri"/>
                <a:cs typeface="Calibri"/>
                <a:sym typeface="Calibri"/>
              </a:rPr>
              <a:t> </a:t>
            </a:r>
          </a:p>
        </p:txBody>
      </p:sp>
    </p:spTree>
  </p:cSld>
  <p:clrMapOvr>
    <a:masterClrMapping/>
  </p:clrMapOvr>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27" name="Shape 527"/>
        <p:cNvGrpSpPr/>
        <p:nvPr/>
      </p:nvGrpSpPr>
      <p:grpSpPr>
        <a:xfrm>
          <a:off x="0" y="0"/>
          <a:ext cx="0" cy="0"/>
          <a:chOff x="0" y="0"/>
          <a:chExt cx="0" cy="0"/>
        </a:xfrm>
      </p:grpSpPr>
      <p:sp>
        <p:nvSpPr>
          <p:cNvPr id="528" name="Shape 528"/>
          <p:cNvSpPr txBox="1"/>
          <p:nvPr>
            <p:ph idx="1" type="body"/>
          </p:nvPr>
        </p:nvSpPr>
        <p:spPr>
          <a:xfrm>
            <a:off x="228600" y="1651000"/>
            <a:ext cx="11598110" cy="47624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5400" u="none" cap="none" strike="noStrike">
                <a:solidFill>
                  <a:schemeClr val="lt1"/>
                </a:solidFill>
                <a:latin typeface="Calibri"/>
                <a:ea typeface="Calibri"/>
                <a:cs typeface="Calibri"/>
                <a:sym typeface="Calibri"/>
              </a:rPr>
              <a:t>Blessed are the poor in spirit, for the kingdom of heaven is theirs;</a:t>
            </a:r>
          </a:p>
          <a:p>
            <a:pPr indent="0" lvl="0" marL="0" marR="0" rtl="0" algn="l">
              <a:lnSpc>
                <a:spcPct val="100000"/>
              </a:lnSpc>
              <a:spcBef>
                <a:spcPts val="1000"/>
              </a:spcBef>
              <a:spcAft>
                <a:spcPts val="0"/>
              </a:spcAft>
              <a:buClr>
                <a:schemeClr val="lt1"/>
              </a:buClr>
              <a:buSzPct val="25000"/>
              <a:buFont typeface="Arial"/>
              <a:buNone/>
            </a:pPr>
            <a:r>
              <a:t/>
            </a:r>
            <a:endParaRPr b="0" i="0" sz="2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rPr b="0" i="0" lang="en-US" sz="5400" u="none" cap="none" strike="noStrike">
                <a:solidFill>
                  <a:schemeClr val="lt1"/>
                </a:solidFill>
                <a:latin typeface="Calibri"/>
                <a:ea typeface="Calibri"/>
                <a:cs typeface="Calibri"/>
                <a:sym typeface="Calibri"/>
              </a:rPr>
              <a:t>Blessed are those who mourn, for they shall be comforted;</a:t>
            </a:r>
          </a:p>
        </p:txBody>
      </p:sp>
      <p:sp>
        <p:nvSpPr>
          <p:cNvPr id="529" name="Shape 529"/>
          <p:cNvSpPr txBox="1"/>
          <p:nvPr>
            <p:ph type="title"/>
          </p:nvPr>
        </p:nvSpPr>
        <p:spPr>
          <a:xfrm>
            <a:off x="393700" y="161925"/>
            <a:ext cx="11636210"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5400" u="sng" cap="none" strike="noStrike">
                <a:solidFill>
                  <a:schemeClr val="lt1"/>
                </a:solidFill>
                <a:latin typeface="Calibri"/>
                <a:ea typeface="Calibri"/>
                <a:cs typeface="Calibri"/>
                <a:sym typeface="Calibri"/>
              </a:rPr>
              <a:t>Matthew 5:3-12</a:t>
            </a:r>
          </a:p>
        </p:txBody>
      </p:sp>
    </p:spTree>
  </p:cSld>
  <p:clrMapOvr>
    <a:masterClrMapping/>
  </p:clrMapOvr>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3" name="Shape 533"/>
        <p:cNvGrpSpPr/>
        <p:nvPr/>
      </p:nvGrpSpPr>
      <p:grpSpPr>
        <a:xfrm>
          <a:off x="0" y="0"/>
          <a:ext cx="0" cy="0"/>
          <a:chOff x="0" y="0"/>
          <a:chExt cx="0" cy="0"/>
        </a:xfrm>
      </p:grpSpPr>
      <p:sp>
        <p:nvSpPr>
          <p:cNvPr id="534" name="Shape 534"/>
          <p:cNvSpPr txBox="1"/>
          <p:nvPr>
            <p:ph idx="1" type="body"/>
          </p:nvPr>
        </p:nvSpPr>
        <p:spPr>
          <a:xfrm>
            <a:off x="228600" y="703649"/>
            <a:ext cx="11598110" cy="47624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6600" u="none" cap="none" strike="noStrike">
                <a:solidFill>
                  <a:schemeClr val="lt1"/>
                </a:solidFill>
                <a:latin typeface="Calibri"/>
                <a:ea typeface="Calibri"/>
                <a:cs typeface="Calibri"/>
                <a:sym typeface="Calibri"/>
              </a:rPr>
              <a:t>Blessed are the meek, for they shall inherit the earth;</a:t>
            </a:r>
          </a:p>
          <a:p>
            <a:pPr indent="0" lvl="0" marL="0" marR="0" rtl="0" algn="l">
              <a:lnSpc>
                <a:spcPct val="100000"/>
              </a:lnSpc>
              <a:spcBef>
                <a:spcPts val="1000"/>
              </a:spcBef>
              <a:spcAft>
                <a:spcPts val="0"/>
              </a:spcAft>
              <a:buClr>
                <a:schemeClr val="lt1"/>
              </a:buClr>
              <a:buSzPct val="25000"/>
              <a:buFont typeface="Arial"/>
              <a:buNone/>
            </a:pPr>
            <a:r>
              <a:t/>
            </a:r>
            <a:endParaRPr b="0" i="0" sz="24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rPr b="0" i="0" lang="en-US" sz="6600" u="none" cap="none" strike="noStrike">
                <a:solidFill>
                  <a:schemeClr val="lt1"/>
                </a:solidFill>
                <a:latin typeface="Calibri"/>
                <a:ea typeface="Calibri"/>
                <a:cs typeface="Calibri"/>
                <a:sym typeface="Calibri"/>
              </a:rPr>
              <a:t>Blessed are those who hunger and thirst for justice, for they shall be satisfied;</a:t>
            </a:r>
          </a:p>
        </p:txBody>
      </p:sp>
    </p:spTree>
  </p:cSld>
  <p:clrMapOvr>
    <a:masterClrMapping/>
  </p:clrMapOvr>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8" name="Shape 538"/>
        <p:cNvGrpSpPr/>
        <p:nvPr/>
      </p:nvGrpSpPr>
      <p:grpSpPr>
        <a:xfrm>
          <a:off x="0" y="0"/>
          <a:ext cx="0" cy="0"/>
          <a:chOff x="0" y="0"/>
          <a:chExt cx="0" cy="0"/>
        </a:xfrm>
      </p:grpSpPr>
      <p:sp>
        <p:nvSpPr>
          <p:cNvPr id="539" name="Shape 539"/>
          <p:cNvSpPr txBox="1"/>
          <p:nvPr>
            <p:ph idx="1" type="body"/>
          </p:nvPr>
        </p:nvSpPr>
        <p:spPr>
          <a:xfrm>
            <a:off x="195647" y="588318"/>
            <a:ext cx="11598110" cy="47624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7200" u="none" cap="none" strike="noStrike">
                <a:solidFill>
                  <a:schemeClr val="lt1"/>
                </a:solidFill>
                <a:latin typeface="Calibri"/>
                <a:ea typeface="Calibri"/>
                <a:cs typeface="Calibri"/>
                <a:sym typeface="Calibri"/>
              </a:rPr>
              <a:t>Blessed are the merciful, for they shall obtain mercy;</a:t>
            </a:r>
          </a:p>
          <a:p>
            <a:pPr indent="0" lvl="0" marL="0" marR="0" rtl="0" algn="l">
              <a:lnSpc>
                <a:spcPct val="100000"/>
              </a:lnSpc>
              <a:spcBef>
                <a:spcPts val="1000"/>
              </a:spcBef>
              <a:spcAft>
                <a:spcPts val="0"/>
              </a:spcAft>
              <a:buClr>
                <a:schemeClr val="lt1"/>
              </a:buClr>
              <a:buSzPct val="25000"/>
              <a:buFont typeface="Arial"/>
              <a:buNone/>
            </a:pPr>
            <a:r>
              <a:t/>
            </a:r>
            <a:endParaRPr b="0" i="0" sz="72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rPr b="0" i="0" lang="en-US" sz="7200" u="none" cap="none" strike="noStrike">
                <a:solidFill>
                  <a:schemeClr val="lt1"/>
                </a:solidFill>
                <a:latin typeface="Calibri"/>
                <a:ea typeface="Calibri"/>
                <a:cs typeface="Calibri"/>
                <a:sym typeface="Calibri"/>
              </a:rPr>
              <a:t>Blessed are the pure in heart, for they shall see God;</a:t>
            </a:r>
          </a:p>
        </p:txBody>
      </p:sp>
    </p:spTree>
  </p:cSld>
  <p:clrMapOvr>
    <a:masterClrMapping/>
  </p:clrMapOvr>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43" name="Shape 543"/>
        <p:cNvGrpSpPr/>
        <p:nvPr/>
      </p:nvGrpSpPr>
      <p:grpSpPr>
        <a:xfrm>
          <a:off x="0" y="0"/>
          <a:ext cx="0" cy="0"/>
          <a:chOff x="0" y="0"/>
          <a:chExt cx="0" cy="0"/>
        </a:xfrm>
      </p:grpSpPr>
      <p:sp>
        <p:nvSpPr>
          <p:cNvPr id="544" name="Shape 544"/>
          <p:cNvSpPr txBox="1"/>
          <p:nvPr>
            <p:ph idx="1" type="body"/>
          </p:nvPr>
        </p:nvSpPr>
        <p:spPr>
          <a:xfrm>
            <a:off x="269788" y="258806"/>
            <a:ext cx="11598110" cy="47624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Blessed are the peacemakers, for they shall be called the children of God;</a:t>
            </a:r>
          </a:p>
          <a:p>
            <a:pPr indent="0" lvl="0" marL="0" marR="0" rtl="0" algn="l">
              <a:lnSpc>
                <a:spcPct val="100000"/>
              </a:lnSpc>
              <a:spcBef>
                <a:spcPts val="1000"/>
              </a:spcBef>
              <a:spcAft>
                <a:spcPts val="0"/>
              </a:spcAft>
              <a:buClr>
                <a:schemeClr val="lt1"/>
              </a:buClr>
              <a:buSzPct val="25000"/>
              <a:buFont typeface="Arial"/>
              <a:buNone/>
            </a:pPr>
            <a:r>
              <a:t/>
            </a:r>
            <a:endParaRPr b="0" i="0" sz="2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Blessed are those who suffer persecution for the sake of justice, for theirs is the kingdom of heaven;</a:t>
            </a:r>
          </a:p>
        </p:txBody>
      </p:sp>
    </p:spTree>
  </p:cSld>
  <p:clrMapOvr>
    <a:masterClrMapping/>
  </p:clrMapOvr>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48" name="Shape 548"/>
        <p:cNvGrpSpPr/>
        <p:nvPr/>
      </p:nvGrpSpPr>
      <p:grpSpPr>
        <a:xfrm>
          <a:off x="0" y="0"/>
          <a:ext cx="0" cy="0"/>
          <a:chOff x="0" y="0"/>
          <a:chExt cx="0" cy="0"/>
        </a:xfrm>
      </p:grpSpPr>
      <p:sp>
        <p:nvSpPr>
          <p:cNvPr id="549" name="Shape 549"/>
          <p:cNvSpPr txBox="1"/>
          <p:nvPr>
            <p:ph idx="1" type="body"/>
          </p:nvPr>
        </p:nvSpPr>
        <p:spPr>
          <a:xfrm>
            <a:off x="302739" y="304800"/>
            <a:ext cx="11598110" cy="509741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Blessed are you when men reproach you and persecute you / and speaking falsely, say all manner of evil against you for my sake. </a:t>
            </a:r>
          </a:p>
          <a:p>
            <a:pPr indent="0" lvl="0" marL="0" marR="0" rtl="0" algn="l">
              <a:lnSpc>
                <a:spcPct val="100000"/>
              </a:lnSpc>
              <a:spcBef>
                <a:spcPts val="1000"/>
              </a:spcBef>
              <a:spcAft>
                <a:spcPts val="0"/>
              </a:spcAft>
              <a:buClr>
                <a:schemeClr val="lt1"/>
              </a:buClr>
              <a:buSzPct val="25000"/>
              <a:buFont typeface="Arial"/>
              <a:buNone/>
            </a:pPr>
            <a:r>
              <a:t/>
            </a:r>
            <a:endParaRPr b="0" i="0" sz="24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Rejoice and be glad because your reward is great in heaven…</a:t>
            </a:r>
            <a:r>
              <a:rPr b="0" i="1" lang="en-US" sz="6000" u="none" cap="none" strike="noStrike">
                <a:solidFill>
                  <a:schemeClr val="lt1"/>
                </a:solidFill>
                <a:latin typeface="Calibri"/>
                <a:ea typeface="Calibri"/>
                <a:cs typeface="Calibri"/>
                <a:sym typeface="Calibri"/>
              </a:rPr>
              <a:t>Barekmor</a:t>
            </a:r>
          </a:p>
        </p:txBody>
      </p:sp>
    </p:spTree>
  </p:cSld>
  <p:clrMapOvr>
    <a:masterClrMapping/>
  </p:clrMapOvr>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53" name="Shape 553"/>
        <p:cNvGrpSpPr/>
        <p:nvPr/>
      </p:nvGrpSpPr>
      <p:grpSpPr>
        <a:xfrm>
          <a:off x="0" y="0"/>
          <a:ext cx="0" cy="0"/>
          <a:chOff x="0" y="0"/>
          <a:chExt cx="0" cy="0"/>
        </a:xfrm>
      </p:grpSpPr>
      <p:sp>
        <p:nvSpPr>
          <p:cNvPr id="554" name="Shape 554"/>
          <p:cNvSpPr txBox="1"/>
          <p:nvPr>
            <p:ph idx="1" type="body"/>
          </p:nvPr>
        </p:nvSpPr>
        <p:spPr>
          <a:xfrm>
            <a:off x="292100" y="152400"/>
            <a:ext cx="11610810" cy="64262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Shub’ho…/ Glory to the Father, Son, and Holy Spirit.</a:t>
            </a:r>
          </a:p>
          <a:p>
            <a:pPr indent="0" lvl="0" marL="0" marR="0" rtl="0" algn="l">
              <a:lnSpc>
                <a:spcPct val="100000"/>
              </a:lnSpc>
              <a:spcBef>
                <a:spcPts val="1000"/>
              </a:spcBef>
              <a:spcAft>
                <a:spcPts val="0"/>
              </a:spcAft>
              <a:buClr>
                <a:schemeClr val="lt1"/>
              </a:buClr>
              <a:buSzPct val="25000"/>
              <a:buFont typeface="Arial"/>
              <a:buNone/>
            </a:pPr>
            <a:r>
              <a:t/>
            </a:r>
            <a:endParaRPr b="1"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0" i="1" lang="en-US" sz="6000" u="none" cap="none" strike="noStrike">
                <a:solidFill>
                  <a:schemeClr val="lt1"/>
                </a:solidFill>
                <a:latin typeface="Calibri"/>
                <a:ea typeface="Calibri"/>
                <a:cs typeface="Calibri"/>
                <a:sym typeface="Calibri"/>
              </a:rPr>
              <a:t>Men olam…/ Unto the ages of ages and forevermore.</a:t>
            </a:r>
          </a:p>
          <a:p>
            <a:pPr indent="0" lvl="0" marL="0" marR="0" rtl="0" algn="l">
              <a:lnSpc>
                <a:spcPct val="10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t/>
            </a:r>
            <a:endParaRPr b="1" i="1" sz="4800" u="none" cap="none" strike="noStrike">
              <a:solidFill>
                <a:schemeClr val="lt1"/>
              </a:solidFill>
              <a:latin typeface="Calibri"/>
              <a:ea typeface="Calibri"/>
              <a:cs typeface="Calibri"/>
              <a:sym typeface="Calibri"/>
            </a:endParaRPr>
          </a:p>
        </p:txBody>
      </p:sp>
    </p:spTree>
  </p:cSld>
  <p:clrMapOvr>
    <a:masterClrMapping/>
  </p:clrMapOvr>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58" name="Shape 558"/>
        <p:cNvGrpSpPr/>
        <p:nvPr/>
      </p:nvGrpSpPr>
      <p:grpSpPr>
        <a:xfrm>
          <a:off x="0" y="0"/>
          <a:ext cx="0" cy="0"/>
          <a:chOff x="0" y="0"/>
          <a:chExt cx="0" cy="0"/>
        </a:xfrm>
      </p:grpSpPr>
      <p:sp>
        <p:nvSpPr>
          <p:cNvPr id="559" name="Shape 559"/>
          <p:cNvSpPr txBox="1"/>
          <p:nvPr>
            <p:ph idx="1" type="body"/>
          </p:nvPr>
        </p:nvSpPr>
        <p:spPr>
          <a:xfrm>
            <a:off x="228600" y="992776"/>
            <a:ext cx="11598110" cy="5695405"/>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4400" u="none" cap="none" strike="noStrike">
                <a:solidFill>
                  <a:schemeClr val="lt1"/>
                </a:solidFill>
                <a:latin typeface="Calibri"/>
                <a:ea typeface="Calibri"/>
                <a:cs typeface="Calibri"/>
                <a:sym typeface="Calibri"/>
              </a:rPr>
              <a:t>1. Lord, remember us – when You come in the</a:t>
            </a:r>
          </a:p>
          <a:p>
            <a:pPr indent="0" lvl="0" marL="0" marR="0" rtl="0" algn="l">
              <a:lnSpc>
                <a:spcPct val="100000"/>
              </a:lnSpc>
              <a:spcBef>
                <a:spcPts val="1000"/>
              </a:spcBef>
              <a:spcAft>
                <a:spcPts val="0"/>
              </a:spcAft>
              <a:buClr>
                <a:schemeClr val="lt1"/>
              </a:buClr>
              <a:buSzPct val="25000"/>
              <a:buFont typeface="Arial"/>
              <a:buNone/>
            </a:pPr>
            <a:r>
              <a:rPr b="1" i="0" lang="en-US" sz="4400" u="none" cap="none" strike="noStrike">
                <a:solidFill>
                  <a:schemeClr val="lt1"/>
                </a:solidFill>
                <a:latin typeface="Calibri"/>
                <a:ea typeface="Calibri"/>
                <a:cs typeface="Calibri"/>
                <a:sym typeface="Calibri"/>
              </a:rPr>
              <a:t>Great glory of – our Kingdom, O Son of God</a:t>
            </a:r>
          </a:p>
          <a:p>
            <a:pPr indent="0" lvl="0" marL="0" marR="0" rtl="0" algn="l">
              <a:lnSpc>
                <a:spcPct val="100000"/>
              </a:lnSpc>
              <a:spcBef>
                <a:spcPts val="1000"/>
              </a:spcBef>
              <a:spcAft>
                <a:spcPts val="0"/>
              </a:spcAft>
              <a:buClr>
                <a:schemeClr val="lt1"/>
              </a:buClr>
              <a:buSzPct val="25000"/>
              <a:buFont typeface="Arial"/>
              <a:buNone/>
            </a:pPr>
            <a:r>
              <a:t/>
            </a:r>
            <a:endParaRPr b="0" i="0" sz="44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0" i="0" lang="en-US" sz="4400" u="none" cap="none" strike="noStrike">
                <a:solidFill>
                  <a:schemeClr val="lt1"/>
                </a:solidFill>
                <a:latin typeface="Calibri"/>
                <a:ea typeface="Calibri"/>
                <a:cs typeface="Calibri"/>
                <a:sym typeface="Calibri"/>
              </a:rPr>
              <a:t>2. Make us worthy, Lord, - along with the thief</a:t>
            </a:r>
          </a:p>
          <a:p>
            <a:pPr indent="0" lvl="0" marL="0" marR="0" rtl="0" algn="l">
              <a:lnSpc>
                <a:spcPct val="100000"/>
              </a:lnSpc>
              <a:spcBef>
                <a:spcPts val="1000"/>
              </a:spcBef>
              <a:buClr>
                <a:schemeClr val="lt1"/>
              </a:buClr>
              <a:buSzPct val="25000"/>
              <a:buFont typeface="Arial"/>
              <a:buNone/>
            </a:pPr>
            <a:r>
              <a:rPr b="0" i="0" lang="en-US" sz="4400" u="none" cap="none" strike="noStrike">
                <a:solidFill>
                  <a:schemeClr val="lt1"/>
                </a:solidFill>
                <a:latin typeface="Calibri"/>
                <a:ea typeface="Calibri"/>
                <a:cs typeface="Calibri"/>
                <a:sym typeface="Calibri"/>
              </a:rPr>
              <a:t>Of Your Kingdom - May we rejoice and sing praise</a:t>
            </a:r>
          </a:p>
        </p:txBody>
      </p:sp>
      <p:sp>
        <p:nvSpPr>
          <p:cNvPr id="560" name="Shape 560"/>
          <p:cNvSpPr txBox="1"/>
          <p:nvPr>
            <p:ph type="title"/>
          </p:nvPr>
        </p:nvSpPr>
        <p:spPr>
          <a:xfrm>
            <a:off x="393700" y="161926"/>
            <a:ext cx="11636210" cy="621846"/>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600" u="sng" cap="none" strike="noStrike">
                <a:solidFill>
                  <a:schemeClr val="lt1"/>
                </a:solidFill>
                <a:latin typeface="Calibri"/>
                <a:ea typeface="Calibri"/>
                <a:cs typeface="Calibri"/>
                <a:sym typeface="Calibri"/>
              </a:rPr>
              <a:t>ENIYONO (Ethdarkhrein bro d’Aloho/Naadha nin rajya…)</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7" name="Shape 137"/>
        <p:cNvGrpSpPr/>
        <p:nvPr/>
      </p:nvGrpSpPr>
      <p:grpSpPr>
        <a:xfrm>
          <a:off x="0" y="0"/>
          <a:ext cx="0" cy="0"/>
          <a:chOff x="0" y="0"/>
          <a:chExt cx="0" cy="0"/>
        </a:xfrm>
      </p:grpSpPr>
      <p:sp>
        <p:nvSpPr>
          <p:cNvPr id="138" name="Shape 138"/>
          <p:cNvSpPr txBox="1"/>
          <p:nvPr>
            <p:ph idx="1" type="body"/>
          </p:nvPr>
        </p:nvSpPr>
        <p:spPr>
          <a:xfrm>
            <a:off x="289087" y="226241"/>
            <a:ext cx="11613822" cy="638061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buClr>
                <a:schemeClr val="lt1"/>
              </a:buClr>
              <a:buSzPct val="25000"/>
              <a:buFont typeface="Arial"/>
              <a:buNone/>
            </a:pPr>
            <a:r>
              <a:rPr b="0" i="0" lang="en-US" sz="5200" u="none" cap="none" strike="noStrike">
                <a:solidFill>
                  <a:schemeClr val="lt1"/>
                </a:solidFill>
                <a:latin typeface="Calibri"/>
                <a:ea typeface="Calibri"/>
                <a:cs typeface="Calibri"/>
                <a:sym typeface="Calibri"/>
              </a:rPr>
              <a:t>Peace be with You, Mary, full of grace, / our Lord is with you. Blessed are you among women,/ and blessed is the fruit of your womb, our Lord Jesus, Christ./ O, Virgin Saint Mary, Mother of God,/ pray for us sinners, / now and at all times, and at the hour of our death. Amin.</a:t>
            </a:r>
          </a:p>
        </p:txBody>
      </p:sp>
    </p:spTree>
  </p:cSld>
  <p:clrMapOvr>
    <a:masterClrMapping/>
  </p:clrMapOvr>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64" name="Shape 564"/>
        <p:cNvGrpSpPr/>
        <p:nvPr/>
      </p:nvGrpSpPr>
      <p:grpSpPr>
        <a:xfrm>
          <a:off x="0" y="0"/>
          <a:ext cx="0" cy="0"/>
          <a:chOff x="0" y="0"/>
          <a:chExt cx="0" cy="0"/>
        </a:xfrm>
      </p:grpSpPr>
      <p:sp>
        <p:nvSpPr>
          <p:cNvPr id="565" name="Shape 565"/>
          <p:cNvSpPr txBox="1"/>
          <p:nvPr>
            <p:ph idx="1" type="body"/>
          </p:nvPr>
        </p:nvSpPr>
        <p:spPr>
          <a:xfrm>
            <a:off x="212123" y="287383"/>
            <a:ext cx="11820219" cy="6283232"/>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4800" u="none" cap="none" strike="noStrike">
                <a:solidFill>
                  <a:schemeClr val="lt1"/>
                </a:solidFill>
                <a:latin typeface="Calibri"/>
                <a:ea typeface="Calibri"/>
                <a:cs typeface="Calibri"/>
                <a:sym typeface="Calibri"/>
              </a:rPr>
              <a:t>3. Raise us, Christ our King – to Your right-hand side</a:t>
            </a:r>
          </a:p>
          <a:p>
            <a:pPr indent="0" lvl="0" marL="0" marR="0" rtl="0" algn="l">
              <a:lnSpc>
                <a:spcPct val="100000"/>
              </a:lnSpc>
              <a:spcBef>
                <a:spcPts val="1000"/>
              </a:spcBef>
              <a:spcAft>
                <a:spcPts val="0"/>
              </a:spcAft>
              <a:buClr>
                <a:schemeClr val="lt1"/>
              </a:buClr>
              <a:buSzPct val="25000"/>
              <a:buFont typeface="Arial"/>
              <a:buNone/>
            </a:pPr>
            <a:r>
              <a:rPr b="1" i="0" lang="en-US" sz="4800" u="none" cap="none" strike="noStrike">
                <a:solidFill>
                  <a:schemeClr val="lt1"/>
                </a:solidFill>
                <a:latin typeface="Calibri"/>
                <a:ea typeface="Calibri"/>
                <a:cs typeface="Calibri"/>
                <a:sym typeface="Calibri"/>
              </a:rPr>
              <a:t>Along with the – thief who had believed in You</a:t>
            </a:r>
          </a:p>
          <a:p>
            <a:pPr indent="0" lvl="0" marL="0" marR="0" rtl="0" algn="l">
              <a:lnSpc>
                <a:spcPct val="100000"/>
              </a:lnSpc>
              <a:spcBef>
                <a:spcPts val="1000"/>
              </a:spcBef>
              <a:spcAft>
                <a:spcPts val="0"/>
              </a:spcAft>
              <a:buClr>
                <a:schemeClr val="lt1"/>
              </a:buClr>
              <a:buSzPct val="25000"/>
              <a:buFont typeface="Arial"/>
              <a:buNone/>
            </a:pPr>
            <a:r>
              <a:t/>
            </a:r>
            <a:endParaRPr b="0" i="0" sz="4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0" i="0" lang="en-US" sz="4800" u="none" cap="none" strike="noStrike">
                <a:solidFill>
                  <a:schemeClr val="lt1"/>
                </a:solidFill>
                <a:latin typeface="Calibri"/>
                <a:ea typeface="Calibri"/>
                <a:cs typeface="Calibri"/>
                <a:sym typeface="Calibri"/>
              </a:rPr>
              <a:t>4. Lord, make us worthy - to inherit Your</a:t>
            </a:r>
          </a:p>
          <a:p>
            <a:pPr indent="0" lvl="0" marL="0" marR="0" rtl="0" algn="l">
              <a:lnSpc>
                <a:spcPct val="100000"/>
              </a:lnSpc>
              <a:spcBef>
                <a:spcPts val="1000"/>
              </a:spcBef>
              <a:buClr>
                <a:schemeClr val="lt1"/>
              </a:buClr>
              <a:buSzPct val="25000"/>
              <a:buFont typeface="Arial"/>
              <a:buNone/>
            </a:pPr>
            <a:r>
              <a:rPr b="0" i="0" lang="en-US" sz="4800" u="none" cap="none" strike="noStrike">
                <a:solidFill>
                  <a:schemeClr val="lt1"/>
                </a:solidFill>
                <a:latin typeface="Calibri"/>
                <a:ea typeface="Calibri"/>
                <a:cs typeface="Calibri"/>
                <a:sym typeface="Calibri"/>
              </a:rPr>
              <a:t>Kingdom above - with the Saints who had pleased You</a:t>
            </a:r>
          </a:p>
        </p:txBody>
      </p:sp>
    </p:spTree>
  </p:cSld>
  <p:clrMapOvr>
    <a:masterClrMapping/>
  </p:clrMapOvr>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69" name="Shape 569"/>
        <p:cNvGrpSpPr/>
        <p:nvPr/>
      </p:nvGrpSpPr>
      <p:grpSpPr>
        <a:xfrm>
          <a:off x="0" y="0"/>
          <a:ext cx="0" cy="0"/>
          <a:chOff x="0" y="0"/>
          <a:chExt cx="0" cy="0"/>
        </a:xfrm>
      </p:grpSpPr>
      <p:sp>
        <p:nvSpPr>
          <p:cNvPr id="570" name="Shape 570"/>
          <p:cNvSpPr txBox="1"/>
          <p:nvPr>
            <p:ph idx="1" type="body"/>
          </p:nvPr>
        </p:nvSpPr>
        <p:spPr>
          <a:xfrm>
            <a:off x="319215" y="169816"/>
            <a:ext cx="11598110" cy="6113416"/>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4800" u="none" cap="none" strike="noStrike">
                <a:solidFill>
                  <a:schemeClr val="lt1"/>
                </a:solidFill>
                <a:latin typeface="Calibri"/>
                <a:ea typeface="Calibri"/>
                <a:cs typeface="Calibri"/>
                <a:sym typeface="Calibri"/>
              </a:rPr>
              <a:t>5. On this great day of – Your resurrection</a:t>
            </a:r>
          </a:p>
          <a:p>
            <a:pPr indent="0" lvl="0" marL="0" marR="0" rtl="0" algn="l">
              <a:lnSpc>
                <a:spcPct val="100000"/>
              </a:lnSpc>
              <a:spcBef>
                <a:spcPts val="1000"/>
              </a:spcBef>
              <a:buClr>
                <a:schemeClr val="lt1"/>
              </a:buClr>
              <a:buSzPct val="25000"/>
              <a:buFont typeface="Arial"/>
              <a:buNone/>
            </a:pPr>
            <a:r>
              <a:rPr b="1" i="0" lang="en-US" sz="4800" u="none" cap="none" strike="noStrike">
                <a:solidFill>
                  <a:schemeClr val="lt1"/>
                </a:solidFill>
                <a:latin typeface="Calibri"/>
                <a:ea typeface="Calibri"/>
                <a:cs typeface="Calibri"/>
                <a:sym typeface="Calibri"/>
              </a:rPr>
              <a:t>O Christ our King – have mercy upon our souls. </a:t>
            </a:r>
            <a:r>
              <a:rPr b="1" i="1" lang="en-US" sz="4800" u="none" cap="none" strike="noStrike">
                <a:solidFill>
                  <a:schemeClr val="lt1"/>
                </a:solidFill>
                <a:latin typeface="Calibri"/>
                <a:ea typeface="Calibri"/>
                <a:cs typeface="Calibri"/>
                <a:sym typeface="Calibri"/>
              </a:rPr>
              <a:t>Barekmor</a:t>
            </a:r>
          </a:p>
        </p:txBody>
      </p:sp>
    </p:spTree>
  </p:cSld>
  <p:clrMapOvr>
    <a:masterClrMapping/>
  </p:clrMapOvr>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74" name="Shape 574"/>
        <p:cNvGrpSpPr/>
        <p:nvPr/>
      </p:nvGrpSpPr>
      <p:grpSpPr>
        <a:xfrm>
          <a:off x="0" y="0"/>
          <a:ext cx="0" cy="0"/>
          <a:chOff x="0" y="0"/>
          <a:chExt cx="0" cy="0"/>
        </a:xfrm>
      </p:grpSpPr>
      <p:sp>
        <p:nvSpPr>
          <p:cNvPr id="575" name="Shape 575"/>
          <p:cNvSpPr txBox="1"/>
          <p:nvPr>
            <p:ph idx="1" type="body"/>
          </p:nvPr>
        </p:nvSpPr>
        <p:spPr>
          <a:xfrm>
            <a:off x="212125" y="420914"/>
            <a:ext cx="11598110" cy="5631542"/>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1" lang="en-US" sz="6000" u="none" cap="none" strike="noStrike">
                <a:solidFill>
                  <a:schemeClr val="lt1"/>
                </a:solidFill>
                <a:latin typeface="Calibri"/>
                <a:ea typeface="Calibri"/>
                <a:cs typeface="Calibri"/>
                <a:sym typeface="Calibri"/>
              </a:rPr>
              <a:t>†  May we be worthy - to offer glory - honor, worship, and exaltation - to the Father, Son, and </a:t>
            </a:r>
            <a:r>
              <a:rPr b="1" i="1" lang="en-US" sz="6000" u="sng" cap="none" strike="noStrike">
                <a:solidFill>
                  <a:schemeClr val="lt1"/>
                </a:solidFill>
                <a:latin typeface="Calibri"/>
                <a:ea typeface="Calibri"/>
                <a:cs typeface="Calibri"/>
                <a:sym typeface="Calibri"/>
              </a:rPr>
              <a:t>Ho</a:t>
            </a:r>
            <a:r>
              <a:rPr b="1" i="1" lang="en-US" sz="6000" u="none" cap="none" strike="noStrike">
                <a:solidFill>
                  <a:schemeClr val="lt1"/>
                </a:solidFill>
                <a:latin typeface="Calibri"/>
                <a:ea typeface="Calibri"/>
                <a:cs typeface="Calibri"/>
                <a:sym typeface="Calibri"/>
              </a:rPr>
              <a:t>ly Spirit.</a:t>
            </a:r>
          </a:p>
          <a:p>
            <a:pPr indent="0" lvl="0" marL="0" marR="0" rtl="0" algn="l">
              <a:lnSpc>
                <a:spcPct val="100000"/>
              </a:lnSpc>
              <a:spcBef>
                <a:spcPts val="1000"/>
              </a:spcBef>
              <a:spcAft>
                <a:spcPts val="0"/>
              </a:spcAft>
              <a:buClr>
                <a:schemeClr val="lt1"/>
              </a:buClr>
              <a:buSzPct val="25000"/>
              <a:buFont typeface="Arial"/>
              <a:buNone/>
            </a:pPr>
            <a:r>
              <a:t/>
            </a:r>
            <a:endParaRPr b="0" i="1" sz="60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rPr b="0" i="1" lang="en-US" sz="6000" u="none" cap="none" strike="noStrike">
                <a:solidFill>
                  <a:schemeClr val="lt1"/>
                </a:solidFill>
                <a:latin typeface="Calibri"/>
                <a:ea typeface="Calibri"/>
                <a:cs typeface="Calibri"/>
                <a:sym typeface="Calibri"/>
              </a:rPr>
              <a:t>Unto the ages- of ages and </a:t>
            </a:r>
            <a:r>
              <a:rPr b="0" i="1" lang="en-US" sz="6000" u="sng" cap="none" strike="noStrike">
                <a:solidFill>
                  <a:schemeClr val="lt1"/>
                </a:solidFill>
                <a:latin typeface="Calibri"/>
                <a:ea typeface="Calibri"/>
                <a:cs typeface="Calibri"/>
                <a:sym typeface="Calibri"/>
              </a:rPr>
              <a:t>for</a:t>
            </a:r>
            <a:r>
              <a:rPr b="0" i="1" lang="en-US" sz="6000" u="none" cap="none" strike="noStrike">
                <a:solidFill>
                  <a:schemeClr val="lt1"/>
                </a:solidFill>
                <a:latin typeface="Calibri"/>
                <a:ea typeface="Calibri"/>
                <a:cs typeface="Calibri"/>
                <a:sym typeface="Calibri"/>
              </a:rPr>
              <a:t>evermore.</a:t>
            </a:r>
          </a:p>
        </p:txBody>
      </p:sp>
    </p:spTree>
  </p:cSld>
  <p:clrMapOvr>
    <a:masterClrMapping/>
  </p:clrMapOvr>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79" name="Shape 579"/>
        <p:cNvGrpSpPr/>
        <p:nvPr/>
      </p:nvGrpSpPr>
      <p:grpSpPr>
        <a:xfrm>
          <a:off x="0" y="0"/>
          <a:ext cx="0" cy="0"/>
          <a:chOff x="0" y="0"/>
          <a:chExt cx="0" cy="0"/>
        </a:xfrm>
      </p:grpSpPr>
      <p:sp>
        <p:nvSpPr>
          <p:cNvPr id="580" name="Shape 580"/>
          <p:cNvSpPr txBox="1"/>
          <p:nvPr>
            <p:ph idx="1" type="body"/>
          </p:nvPr>
        </p:nvSpPr>
        <p:spPr>
          <a:xfrm>
            <a:off x="269789" y="404576"/>
            <a:ext cx="11598110" cy="6009286"/>
          </a:xfrm>
          <a:prstGeom prst="rect">
            <a:avLst/>
          </a:prstGeom>
          <a:noFill/>
          <a:ln>
            <a:noFill/>
          </a:ln>
        </p:spPr>
        <p:txBody>
          <a:bodyPr anchorCtr="0" anchor="t" bIns="45700" lIns="91425" rIns="91425" tIns="45700">
            <a:noAutofit/>
          </a:bodyPr>
          <a:lstStyle/>
          <a:p>
            <a:pPr indent="0" lvl="0" marL="0" marR="0" rtl="0" algn="l">
              <a:lnSpc>
                <a:spcPct val="110000"/>
              </a:lnSpc>
              <a:spcBef>
                <a:spcPts val="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6. This Sunday, Let us – worship and give thanks</a:t>
            </a:r>
          </a:p>
          <a:p>
            <a:pPr indent="0" lvl="0" marL="0" marR="0" rtl="0" algn="l">
              <a:lnSpc>
                <a:spcPct val="110000"/>
              </a:lnSpc>
              <a:spcBef>
                <a:spcPts val="1000"/>
              </a:spcBef>
              <a:spcAft>
                <a:spcPts val="0"/>
              </a:spcAft>
              <a:buClr>
                <a:schemeClr val="lt1"/>
              </a:buClr>
              <a:buSzPct val="25000"/>
              <a:buFont typeface="Arial"/>
              <a:buNone/>
            </a:pPr>
            <a:r>
              <a:rPr b="0" i="0" lang="en-US" sz="6000" u="none" cap="none" strike="noStrike">
                <a:solidFill>
                  <a:schemeClr val="lt1"/>
                </a:solidFill>
                <a:latin typeface="Calibri"/>
                <a:ea typeface="Calibri"/>
                <a:cs typeface="Calibri"/>
                <a:sym typeface="Calibri"/>
              </a:rPr>
              <a:t>To the Father, - Son, and the Holy Spirit</a:t>
            </a:r>
          </a:p>
          <a:p>
            <a:pPr indent="0" lvl="0" marL="0" marR="0" rtl="0" algn="l">
              <a:lnSpc>
                <a:spcPct val="110000"/>
              </a:lnSpc>
              <a:spcBef>
                <a:spcPts val="1000"/>
              </a:spcBef>
              <a:buClr>
                <a:schemeClr val="lt1"/>
              </a:buClr>
              <a:buSzPct val="25000"/>
              <a:buFont typeface="Arial"/>
              <a:buNone/>
            </a:pPr>
            <a:r>
              <a:rPr b="0" i="0" lang="en-US" sz="6000" u="none" cap="none" strike="noStrike">
                <a:solidFill>
                  <a:schemeClr val="lt1"/>
                </a:solidFill>
                <a:latin typeface="Calibri"/>
                <a:ea typeface="Calibri"/>
                <a:cs typeface="Calibri"/>
                <a:sym typeface="Calibri"/>
              </a:rPr>
              <a:t>…</a:t>
            </a:r>
            <a:r>
              <a:rPr b="0" i="1" lang="en-US" sz="6000" u="none" cap="none" strike="noStrike">
                <a:solidFill>
                  <a:schemeClr val="lt1"/>
                </a:solidFill>
                <a:latin typeface="Calibri"/>
                <a:ea typeface="Calibri"/>
                <a:cs typeface="Calibri"/>
                <a:sym typeface="Calibri"/>
              </a:rPr>
              <a:t>Stoumen Kalos. Kurielaison.</a:t>
            </a:r>
          </a:p>
        </p:txBody>
      </p:sp>
    </p:spTree>
  </p:cSld>
  <p:clrMapOvr>
    <a:masterClrMapping/>
  </p:clrMapOvr>
</p:sld>
</file>

<file path=ppt/slides/slide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84" name="Shape 584"/>
        <p:cNvGrpSpPr/>
        <p:nvPr/>
      </p:nvGrpSpPr>
      <p:grpSpPr>
        <a:xfrm>
          <a:off x="0" y="0"/>
          <a:ext cx="0" cy="0"/>
          <a:chOff x="0" y="0"/>
          <a:chExt cx="0" cy="0"/>
        </a:xfrm>
      </p:grpSpPr>
      <p:sp>
        <p:nvSpPr>
          <p:cNvPr id="585" name="Shape 585"/>
          <p:cNvSpPr txBox="1"/>
          <p:nvPr>
            <p:ph idx="1" type="body"/>
          </p:nvPr>
        </p:nvSpPr>
        <p:spPr>
          <a:xfrm>
            <a:off x="228600" y="849087"/>
            <a:ext cx="11598110" cy="5799906"/>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1. This day, the fi’ery angels</a:t>
            </a:r>
          </a:p>
          <a:p>
            <a:pPr indent="0" lvl="0" marL="0" marR="0" rtl="0" algn="l">
              <a:lnSpc>
                <a:spcPct val="100000"/>
              </a:lnSpc>
              <a:spcBef>
                <a:spcPts val="100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Descended to the Lord’s tomb</a:t>
            </a:r>
          </a:p>
          <a:p>
            <a:pPr indent="0" lvl="0" marL="0" marR="0" rtl="0" algn="l">
              <a:lnSpc>
                <a:spcPct val="100000"/>
              </a:lnSpc>
              <a:spcBef>
                <a:spcPts val="100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Watchers of </a:t>
            </a:r>
            <a:r>
              <a:rPr b="1" i="1" lang="en-US" sz="6000" u="none" cap="none" strike="noStrike">
                <a:solidFill>
                  <a:schemeClr val="lt1"/>
                </a:solidFill>
                <a:latin typeface="Calibri"/>
                <a:ea typeface="Calibri"/>
                <a:cs typeface="Calibri"/>
                <a:sym typeface="Calibri"/>
              </a:rPr>
              <a:t>fire</a:t>
            </a:r>
            <a:r>
              <a:rPr b="1" i="0" lang="en-US" sz="6000" u="none" cap="none" strike="noStrike">
                <a:solidFill>
                  <a:schemeClr val="lt1"/>
                </a:solidFill>
                <a:latin typeface="Calibri"/>
                <a:ea typeface="Calibri"/>
                <a:cs typeface="Calibri"/>
                <a:sym typeface="Calibri"/>
              </a:rPr>
              <a:t> and spirit:</a:t>
            </a:r>
          </a:p>
          <a:p>
            <a:pPr indent="0" lvl="0" marL="0" marR="0" rtl="0" algn="l">
              <a:lnSpc>
                <a:spcPct val="100000"/>
              </a:lnSpc>
              <a:spcBef>
                <a:spcPts val="100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Cried aloud “Holy, Holy</a:t>
            </a:r>
          </a:p>
          <a:p>
            <a:pPr indent="0" lvl="0" marL="0" marR="0" rtl="0" algn="l">
              <a:lnSpc>
                <a:spcPct val="100000"/>
              </a:lnSpc>
              <a:spcBef>
                <a:spcPts val="1000"/>
              </a:spcBef>
              <a:buClr>
                <a:schemeClr val="lt1"/>
              </a:buClr>
              <a:buSzPct val="25000"/>
              <a:buFont typeface="Arial"/>
              <a:buNone/>
            </a:pPr>
            <a:r>
              <a:rPr b="1" i="0" lang="en-US" sz="6000" u="none" cap="none" strike="noStrike">
                <a:solidFill>
                  <a:schemeClr val="lt1"/>
                </a:solidFill>
                <a:latin typeface="Calibri"/>
                <a:ea typeface="Calibri"/>
                <a:cs typeface="Calibri"/>
                <a:sym typeface="Calibri"/>
              </a:rPr>
              <a:t>					</a:t>
            </a:r>
            <a:r>
              <a:rPr b="1" i="0" lang="en-US" sz="3000" u="none" cap="none" strike="noStrike">
                <a:solidFill>
                  <a:schemeClr val="lt1"/>
                </a:solidFill>
                <a:latin typeface="Calibri"/>
                <a:ea typeface="Calibri"/>
                <a:cs typeface="Calibri"/>
                <a:sym typeface="Calibri"/>
              </a:rPr>
              <a:t>…Continued</a:t>
            </a:r>
          </a:p>
        </p:txBody>
      </p:sp>
      <p:sp>
        <p:nvSpPr>
          <p:cNvPr id="586" name="Shape 586"/>
          <p:cNvSpPr txBox="1"/>
          <p:nvPr>
            <p:ph type="title"/>
          </p:nvPr>
        </p:nvSpPr>
        <p:spPr>
          <a:xfrm>
            <a:off x="377225" y="0"/>
            <a:ext cx="11636210" cy="849085"/>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lt1"/>
              </a:buClr>
              <a:buSzPct val="25000"/>
              <a:buFont typeface="Calibri"/>
              <a:buNone/>
            </a:pPr>
            <a:r>
              <a:rPr b="1" i="0" lang="en-US" sz="3600" u="sng" cap="none" strike="noStrike">
                <a:solidFill>
                  <a:schemeClr val="lt1"/>
                </a:solidFill>
                <a:latin typeface="Calibri"/>
                <a:ea typeface="Calibri"/>
                <a:cs typeface="Calibri"/>
                <a:sym typeface="Calibri"/>
              </a:rPr>
              <a:t>QOLO (Eno no Nuhro/Agnyathmeeyemaarrerum)</a:t>
            </a:r>
          </a:p>
        </p:txBody>
      </p:sp>
    </p:spTree>
  </p:cSld>
  <p:clrMapOvr>
    <a:masterClrMapping/>
  </p:clrMapOvr>
</p:sld>
</file>

<file path=ppt/slides/slide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90" name="Shape 590"/>
        <p:cNvGrpSpPr/>
        <p:nvPr/>
      </p:nvGrpSpPr>
      <p:grpSpPr>
        <a:xfrm>
          <a:off x="0" y="0"/>
          <a:ext cx="0" cy="0"/>
          <a:chOff x="0" y="0"/>
          <a:chExt cx="0" cy="0"/>
        </a:xfrm>
      </p:grpSpPr>
      <p:sp>
        <p:nvSpPr>
          <p:cNvPr id="591" name="Shape 591"/>
          <p:cNvSpPr txBox="1"/>
          <p:nvPr>
            <p:ph idx="1" type="body"/>
          </p:nvPr>
        </p:nvSpPr>
        <p:spPr>
          <a:xfrm>
            <a:off x="228600" y="849087"/>
            <a:ext cx="11598110" cy="5799906"/>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4400" u="none" cap="none" strike="noStrike">
                <a:solidFill>
                  <a:schemeClr val="lt1"/>
                </a:solidFill>
                <a:latin typeface="Calibri"/>
                <a:ea typeface="Calibri"/>
                <a:cs typeface="Calibri"/>
                <a:sym typeface="Calibri"/>
              </a:rPr>
              <a:t>		</a:t>
            </a:r>
            <a:r>
              <a:rPr b="1" i="0" lang="en-US" sz="5400" u="none" cap="none" strike="noStrike">
                <a:solidFill>
                  <a:schemeClr val="lt1"/>
                </a:solidFill>
                <a:latin typeface="Calibri"/>
                <a:ea typeface="Calibri"/>
                <a:cs typeface="Calibri"/>
                <a:sym typeface="Calibri"/>
              </a:rPr>
              <a:t>God has risen from the grave</a:t>
            </a:r>
          </a:p>
          <a:p>
            <a:pPr indent="0" lvl="0" marL="0" marR="0" rtl="0" algn="l">
              <a:lnSpc>
                <a:spcPct val="100000"/>
              </a:lnSpc>
              <a:spcBef>
                <a:spcPts val="1000"/>
              </a:spcBef>
              <a:spcAft>
                <a:spcPts val="0"/>
              </a:spcAft>
              <a:buClr>
                <a:schemeClr val="lt1"/>
              </a:buClr>
              <a:buSzPct val="25000"/>
              <a:buFont typeface="Arial"/>
              <a:buNone/>
            </a:pPr>
            <a:r>
              <a:rPr b="1" i="0" lang="en-US" sz="5400" u="none" cap="none" strike="noStrike">
                <a:solidFill>
                  <a:schemeClr val="lt1"/>
                </a:solidFill>
                <a:latin typeface="Calibri"/>
                <a:ea typeface="Calibri"/>
                <a:cs typeface="Calibri"/>
                <a:sym typeface="Calibri"/>
              </a:rPr>
              <a:t>		In glory and great pow`er”</a:t>
            </a:r>
          </a:p>
          <a:p>
            <a:pPr indent="0" lvl="0" marL="0" marR="0" rtl="0" algn="l">
              <a:lnSpc>
                <a:spcPct val="100000"/>
              </a:lnSpc>
              <a:spcBef>
                <a:spcPts val="1000"/>
              </a:spcBef>
              <a:spcAft>
                <a:spcPts val="0"/>
              </a:spcAft>
              <a:buClr>
                <a:schemeClr val="lt1"/>
              </a:buClr>
              <a:buSzPct val="25000"/>
              <a:buFont typeface="Arial"/>
              <a:buNone/>
            </a:pPr>
            <a:r>
              <a:rPr b="1" i="0" lang="en-US" sz="5400" u="none" cap="none" strike="noStrike">
                <a:solidFill>
                  <a:schemeClr val="lt1"/>
                </a:solidFill>
                <a:latin typeface="Calibri"/>
                <a:ea typeface="Calibri"/>
                <a:cs typeface="Calibri"/>
                <a:sym typeface="Calibri"/>
              </a:rPr>
              <a:t>		And the guards trembled and fell</a:t>
            </a:r>
          </a:p>
          <a:p>
            <a:pPr indent="0" lvl="0" marL="0" marR="0" rtl="0" algn="l">
              <a:lnSpc>
                <a:spcPct val="100000"/>
              </a:lnSpc>
              <a:spcBef>
                <a:spcPts val="1000"/>
              </a:spcBef>
              <a:spcAft>
                <a:spcPts val="0"/>
              </a:spcAft>
              <a:buClr>
                <a:schemeClr val="lt1"/>
              </a:buClr>
              <a:buSzPct val="25000"/>
              <a:buFont typeface="Arial"/>
              <a:buNone/>
            </a:pPr>
            <a:r>
              <a:rPr b="1" i="0" lang="en-US" sz="5400" u="none" cap="none" strike="noStrike">
                <a:solidFill>
                  <a:schemeClr val="lt1"/>
                </a:solidFill>
                <a:latin typeface="Calibri"/>
                <a:ea typeface="Calibri"/>
                <a:cs typeface="Calibri"/>
                <a:sym typeface="Calibri"/>
              </a:rPr>
              <a:t>They had become like dead men</a:t>
            </a:r>
          </a:p>
          <a:p>
            <a:pPr indent="0" lvl="0" marL="0" marR="0" rtl="0" algn="l">
              <a:lnSpc>
                <a:spcPct val="100000"/>
              </a:lnSpc>
              <a:spcBef>
                <a:spcPts val="1000"/>
              </a:spcBef>
              <a:buClr>
                <a:schemeClr val="lt1"/>
              </a:buClr>
              <a:buSzPct val="25000"/>
              <a:buFont typeface="Arial"/>
              <a:buNone/>
            </a:pPr>
            <a:r>
              <a:rPr b="1" i="0" lang="en-US" sz="5400" u="none" cap="none" strike="noStrike">
                <a:solidFill>
                  <a:schemeClr val="lt1"/>
                </a:solidFill>
                <a:latin typeface="Calibri"/>
                <a:ea typeface="Calibri"/>
                <a:cs typeface="Calibri"/>
                <a:sym typeface="Calibri"/>
              </a:rPr>
              <a:t>At the sight of the Watchers...</a:t>
            </a:r>
            <a:r>
              <a:rPr b="1" i="1" lang="en-US" sz="5400" u="none" cap="none" strike="noStrike">
                <a:solidFill>
                  <a:schemeClr val="lt1"/>
                </a:solidFill>
                <a:latin typeface="Calibri"/>
                <a:ea typeface="Calibri"/>
                <a:cs typeface="Calibri"/>
                <a:sym typeface="Calibri"/>
              </a:rPr>
              <a:t>Barekmor</a:t>
            </a:r>
          </a:p>
        </p:txBody>
      </p:sp>
    </p:spTree>
  </p:cSld>
  <p:clrMapOvr>
    <a:masterClrMapping/>
  </p:clrMapOvr>
</p:sld>
</file>

<file path=ppt/slides/slide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95" name="Shape 595"/>
        <p:cNvGrpSpPr/>
        <p:nvPr/>
      </p:nvGrpSpPr>
      <p:grpSpPr>
        <a:xfrm>
          <a:off x="0" y="0"/>
          <a:ext cx="0" cy="0"/>
          <a:chOff x="0" y="0"/>
          <a:chExt cx="0" cy="0"/>
        </a:xfrm>
      </p:grpSpPr>
      <p:sp>
        <p:nvSpPr>
          <p:cNvPr id="596" name="Shape 596"/>
          <p:cNvSpPr txBox="1"/>
          <p:nvPr>
            <p:ph idx="1" type="body"/>
          </p:nvPr>
        </p:nvSpPr>
        <p:spPr>
          <a:xfrm>
            <a:off x="253313" y="169817"/>
            <a:ext cx="11598110" cy="6466114"/>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1" lang="en-US" sz="4800" u="none" cap="none" strike="noStrike">
                <a:solidFill>
                  <a:schemeClr val="lt1"/>
                </a:solidFill>
                <a:latin typeface="Calibri"/>
                <a:ea typeface="Calibri"/>
                <a:cs typeface="Calibri"/>
                <a:sym typeface="Calibri"/>
              </a:rPr>
              <a:t>†  Glory be to the Father, Son and Holy Spirit</a:t>
            </a:r>
          </a:p>
          <a:p>
            <a:pPr indent="0" lvl="0" marL="0" marR="0" rtl="0" algn="l">
              <a:lnSpc>
                <a:spcPct val="100000"/>
              </a:lnSpc>
              <a:spcBef>
                <a:spcPts val="1000"/>
              </a:spcBef>
              <a:spcAft>
                <a:spcPts val="0"/>
              </a:spcAft>
              <a:buClr>
                <a:schemeClr val="lt1"/>
              </a:buClr>
              <a:buSzPct val="25000"/>
              <a:buFont typeface="Arial"/>
              <a:buNone/>
            </a:pPr>
            <a:r>
              <a:t/>
            </a:r>
            <a:endParaRPr b="0" i="0" sz="18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2. The priests in</a:t>
            </a:r>
            <a:r>
              <a:rPr b="0" i="1" lang="en-US" sz="5400" u="none" cap="none" strike="noStrike">
                <a:solidFill>
                  <a:schemeClr val="lt1"/>
                </a:solidFill>
                <a:latin typeface="Calibri"/>
                <a:ea typeface="Calibri"/>
                <a:cs typeface="Calibri"/>
                <a:sym typeface="Calibri"/>
              </a:rPr>
              <a:t>quired</a:t>
            </a:r>
            <a:r>
              <a:rPr b="0" i="0" lang="en-US" sz="5400" u="none" cap="none" strike="noStrike">
                <a:solidFill>
                  <a:schemeClr val="lt1"/>
                </a:solidFill>
                <a:latin typeface="Calibri"/>
                <a:ea typeface="Calibri"/>
                <a:cs typeface="Calibri"/>
                <a:sym typeface="Calibri"/>
              </a:rPr>
              <a:t> of the guards</a:t>
            </a:r>
          </a:p>
          <a:p>
            <a:pPr indent="0" lvl="0" marL="0" marR="0" rtl="0" algn="l">
              <a:lnSpc>
                <a:spcPct val="10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“Do the seals remain intact”?</a:t>
            </a:r>
          </a:p>
          <a:p>
            <a:pPr indent="0" lvl="0" marL="0" marR="0" rtl="0" algn="l">
              <a:lnSpc>
                <a:spcPct val="10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With one voice all the guards said</a:t>
            </a:r>
          </a:p>
          <a:p>
            <a:pPr indent="0" lvl="0" marL="0" marR="0" rtl="0" algn="l">
              <a:lnSpc>
                <a:spcPct val="10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“The seal remains unbroken</a:t>
            </a:r>
          </a:p>
          <a:p>
            <a:pPr indent="0" lvl="0" marL="0" marR="0" rtl="0" algn="l">
              <a:lnSpc>
                <a:spcPct val="100000"/>
              </a:lnSpc>
              <a:spcBef>
                <a:spcPts val="1000"/>
              </a:spcBef>
              <a:buClr>
                <a:schemeClr val="lt1"/>
              </a:buClr>
              <a:buSzPct val="25000"/>
              <a:buFont typeface="Arial"/>
              <a:buNone/>
            </a:pPr>
            <a:r>
              <a:rPr b="0" i="0" lang="en-US" sz="5400" u="none" cap="none" strike="noStrike">
                <a:solidFill>
                  <a:schemeClr val="lt1"/>
                </a:solidFill>
                <a:latin typeface="Calibri"/>
                <a:ea typeface="Calibri"/>
                <a:cs typeface="Calibri"/>
                <a:sym typeface="Calibri"/>
              </a:rPr>
              <a:t>					</a:t>
            </a:r>
            <a:r>
              <a:rPr b="0" i="0" lang="en-US" sz="2400" u="none" cap="none" strike="noStrike">
                <a:solidFill>
                  <a:schemeClr val="lt1"/>
                </a:solidFill>
                <a:latin typeface="Calibri"/>
                <a:ea typeface="Calibri"/>
                <a:cs typeface="Calibri"/>
                <a:sym typeface="Calibri"/>
              </a:rPr>
              <a:t>	…. Continued</a:t>
            </a:r>
          </a:p>
        </p:txBody>
      </p:sp>
    </p:spTree>
  </p:cSld>
  <p:clrMapOvr>
    <a:masterClrMapping/>
  </p:clrMapOvr>
</p:sld>
</file>

<file path=ppt/slides/slide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00" name="Shape 600"/>
        <p:cNvGrpSpPr/>
        <p:nvPr/>
      </p:nvGrpSpPr>
      <p:grpSpPr>
        <a:xfrm>
          <a:off x="0" y="0"/>
          <a:ext cx="0" cy="0"/>
          <a:chOff x="0" y="0"/>
          <a:chExt cx="0" cy="0"/>
        </a:xfrm>
      </p:grpSpPr>
      <p:sp>
        <p:nvSpPr>
          <p:cNvPr id="601" name="Shape 601"/>
          <p:cNvSpPr txBox="1"/>
          <p:nvPr>
            <p:ph idx="1" type="body"/>
          </p:nvPr>
        </p:nvSpPr>
        <p:spPr>
          <a:xfrm>
            <a:off x="253313" y="169817"/>
            <a:ext cx="11598110" cy="6466114"/>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		See for yourself the wonder,</a:t>
            </a:r>
          </a:p>
          <a:p>
            <a:pPr indent="0" lvl="0" marL="0" marR="0" rtl="0" algn="l">
              <a:lnSpc>
                <a:spcPct val="10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		which made us all like dead men</a:t>
            </a:r>
          </a:p>
          <a:p>
            <a:pPr indent="0" lvl="0" marL="0" marR="0" rtl="0" algn="l">
              <a:lnSpc>
                <a:spcPct val="10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		It may have been a vision</a:t>
            </a:r>
          </a:p>
          <a:p>
            <a:pPr indent="0" lvl="0" marL="0" marR="0" rtl="0" algn="l">
              <a:lnSpc>
                <a:spcPct val="10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But we - cannot hide the truth,</a:t>
            </a:r>
          </a:p>
          <a:p>
            <a:pPr indent="0" lvl="0" marL="0" marR="0" rtl="0" algn="l">
              <a:lnSpc>
                <a:spcPct val="100000"/>
              </a:lnSpc>
              <a:spcBef>
                <a:spcPts val="1000"/>
              </a:spcBef>
              <a:spcAft>
                <a:spcPts val="0"/>
              </a:spcAft>
              <a:buClr>
                <a:schemeClr val="lt1"/>
              </a:buClr>
              <a:buSzPct val="25000"/>
              <a:buFont typeface="Arial"/>
              <a:buNone/>
            </a:pPr>
            <a:r>
              <a:rPr b="0" i="0" lang="en-US" sz="5400" u="none" cap="none" strike="noStrike">
                <a:solidFill>
                  <a:schemeClr val="lt1"/>
                </a:solidFill>
                <a:latin typeface="Calibri"/>
                <a:ea typeface="Calibri"/>
                <a:cs typeface="Calibri"/>
                <a:sym typeface="Calibri"/>
              </a:rPr>
              <a:t>which has been made known to us</a:t>
            </a:r>
          </a:p>
          <a:p>
            <a:pPr indent="0" lvl="0" marL="0" marR="0" rtl="0" algn="l">
              <a:lnSpc>
                <a:spcPct val="100000"/>
              </a:lnSpc>
              <a:spcBef>
                <a:spcPts val="1000"/>
              </a:spcBef>
              <a:buClr>
                <a:schemeClr val="lt1"/>
              </a:buClr>
              <a:buSzPct val="25000"/>
              <a:buFont typeface="Arial"/>
              <a:buNone/>
            </a:pPr>
            <a:r>
              <a:rPr b="0" i="1" lang="en-US" sz="5400" u="none" cap="none" strike="noStrike">
                <a:solidFill>
                  <a:schemeClr val="lt1"/>
                </a:solidFill>
                <a:latin typeface="Calibri"/>
                <a:ea typeface="Calibri"/>
                <a:cs typeface="Calibri"/>
                <a:sym typeface="Calibri"/>
              </a:rPr>
              <a:t>Unto the ages of ages and forevermore.</a:t>
            </a:r>
          </a:p>
        </p:txBody>
      </p:sp>
    </p:spTree>
  </p:cSld>
  <p:clrMapOvr>
    <a:masterClrMapping/>
  </p:clrMapOvr>
</p:sld>
</file>

<file path=ppt/slides/slide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05" name="Shape 605"/>
        <p:cNvGrpSpPr/>
        <p:nvPr/>
      </p:nvGrpSpPr>
      <p:grpSpPr>
        <a:xfrm>
          <a:off x="0" y="0"/>
          <a:ext cx="0" cy="0"/>
          <a:chOff x="0" y="0"/>
          <a:chExt cx="0" cy="0"/>
        </a:xfrm>
      </p:grpSpPr>
      <p:sp>
        <p:nvSpPr>
          <p:cNvPr id="606" name="Shape 606"/>
          <p:cNvSpPr txBox="1"/>
          <p:nvPr>
            <p:ph idx="1" type="body"/>
          </p:nvPr>
        </p:nvSpPr>
        <p:spPr>
          <a:xfrm>
            <a:off x="195647" y="222067"/>
            <a:ext cx="11598110" cy="6426924"/>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3. Grant rest to our departed,</a:t>
            </a:r>
          </a:p>
          <a:p>
            <a:pPr indent="0" lvl="0" marL="0" marR="0" rtl="0" algn="l">
              <a:lnSpc>
                <a:spcPct val="100000"/>
              </a:lnSpc>
              <a:spcBef>
                <a:spcPts val="100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Those who have gone to their rest</a:t>
            </a:r>
          </a:p>
          <a:p>
            <a:pPr indent="0" lvl="0" marL="0" marR="0" rtl="0" algn="l">
              <a:lnSpc>
                <a:spcPct val="100000"/>
              </a:lnSpc>
              <a:spcBef>
                <a:spcPts val="100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Set Your worshippers among</a:t>
            </a:r>
          </a:p>
          <a:p>
            <a:pPr indent="0" lvl="0" marL="0" marR="0" rtl="0" algn="l">
              <a:lnSpc>
                <a:spcPct val="100000"/>
              </a:lnSpc>
              <a:spcBef>
                <a:spcPts val="1000"/>
              </a:spcBef>
              <a:spcAft>
                <a:spcPts val="0"/>
              </a:spcAft>
              <a:buClr>
                <a:schemeClr val="lt1"/>
              </a:buClr>
              <a:buSzPct val="25000"/>
              <a:buFont typeface="Arial"/>
              <a:buNone/>
            </a:pPr>
            <a:r>
              <a:rPr b="1" i="0" lang="en-US" sz="6000" u="none" cap="none" strike="noStrike">
                <a:solidFill>
                  <a:schemeClr val="lt1"/>
                </a:solidFill>
                <a:latin typeface="Calibri"/>
                <a:ea typeface="Calibri"/>
                <a:cs typeface="Calibri"/>
                <a:sym typeface="Calibri"/>
              </a:rPr>
              <a:t>The company of Your saints</a:t>
            </a:r>
          </a:p>
          <a:p>
            <a:pPr indent="0" lvl="0" marL="0" marR="0" rtl="0" algn="l">
              <a:lnSpc>
                <a:spcPct val="100000"/>
              </a:lnSpc>
              <a:spcBef>
                <a:spcPts val="1000"/>
              </a:spcBef>
              <a:buClr>
                <a:schemeClr val="lt1"/>
              </a:buClr>
              <a:buSzPct val="25000"/>
              <a:buFont typeface="Arial"/>
              <a:buNone/>
            </a:pPr>
            <a:r>
              <a:rPr b="1" i="0" lang="en-US" sz="5400" u="none" cap="none" strike="noStrike">
                <a:solidFill>
                  <a:schemeClr val="lt1"/>
                </a:solidFill>
                <a:latin typeface="Calibri"/>
                <a:ea typeface="Calibri"/>
                <a:cs typeface="Calibri"/>
                <a:sym typeface="Calibri"/>
              </a:rPr>
              <a:t>		</a:t>
            </a:r>
          </a:p>
        </p:txBody>
      </p:sp>
    </p:spTree>
  </p:cSld>
  <p:clrMapOvr>
    <a:masterClrMapping/>
  </p:clrMapOvr>
</p:sld>
</file>

<file path=ppt/slides/slide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10" name="Shape 610"/>
        <p:cNvGrpSpPr/>
        <p:nvPr/>
      </p:nvGrpSpPr>
      <p:grpSpPr>
        <a:xfrm>
          <a:off x="0" y="0"/>
          <a:ext cx="0" cy="0"/>
          <a:chOff x="0" y="0"/>
          <a:chExt cx="0" cy="0"/>
        </a:xfrm>
      </p:grpSpPr>
      <p:sp>
        <p:nvSpPr>
          <p:cNvPr id="611" name="Shape 611"/>
          <p:cNvSpPr txBox="1"/>
          <p:nvPr>
            <p:ph idx="1" type="body"/>
          </p:nvPr>
        </p:nvSpPr>
        <p:spPr>
          <a:xfrm>
            <a:off x="195647" y="222067"/>
            <a:ext cx="11598110" cy="6426924"/>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Arial"/>
              <a:buNone/>
            </a:pPr>
            <a:r>
              <a:rPr b="1" i="0" lang="en-US" sz="5400" u="none" cap="none" strike="noStrike">
                <a:solidFill>
                  <a:schemeClr val="lt1"/>
                </a:solidFill>
                <a:latin typeface="Calibri"/>
                <a:ea typeface="Calibri"/>
                <a:cs typeface="Calibri"/>
                <a:sym typeface="Calibri"/>
              </a:rPr>
              <a:t>		When You sit on Your throne to</a:t>
            </a:r>
          </a:p>
          <a:p>
            <a:pPr indent="0" lvl="0" marL="0" marR="0" rtl="0" algn="l">
              <a:lnSpc>
                <a:spcPct val="100000"/>
              </a:lnSpc>
              <a:spcBef>
                <a:spcPts val="1000"/>
              </a:spcBef>
              <a:spcAft>
                <a:spcPts val="0"/>
              </a:spcAft>
              <a:buClr>
                <a:schemeClr val="lt1"/>
              </a:buClr>
              <a:buSzPct val="25000"/>
              <a:buFont typeface="Arial"/>
              <a:buNone/>
            </a:pPr>
            <a:r>
              <a:rPr b="1" i="0" lang="en-US" sz="5400" u="none" cap="none" strike="noStrike">
                <a:solidFill>
                  <a:schemeClr val="lt1"/>
                </a:solidFill>
                <a:latin typeface="Calibri"/>
                <a:ea typeface="Calibri"/>
                <a:cs typeface="Calibri"/>
                <a:sym typeface="Calibri"/>
              </a:rPr>
              <a:t>		Divide the good from evil</a:t>
            </a:r>
          </a:p>
          <a:p>
            <a:pPr indent="0" lvl="0" marL="0" marR="0" rtl="0" algn="l">
              <a:lnSpc>
                <a:spcPct val="100000"/>
              </a:lnSpc>
              <a:spcBef>
                <a:spcPts val="1000"/>
              </a:spcBef>
              <a:spcAft>
                <a:spcPts val="0"/>
              </a:spcAft>
              <a:buClr>
                <a:schemeClr val="lt1"/>
              </a:buClr>
              <a:buSzPct val="25000"/>
              <a:buFont typeface="Arial"/>
              <a:buNone/>
            </a:pPr>
            <a:r>
              <a:rPr b="1" i="0" lang="en-US" sz="5400" u="none" cap="none" strike="noStrike">
                <a:solidFill>
                  <a:schemeClr val="lt1"/>
                </a:solidFill>
                <a:latin typeface="Calibri"/>
                <a:ea typeface="Calibri"/>
                <a:cs typeface="Calibri"/>
                <a:sym typeface="Calibri"/>
              </a:rPr>
              <a:t>		Let them behold Your mercy</a:t>
            </a:r>
          </a:p>
          <a:p>
            <a:pPr indent="0" lvl="0" marL="0" marR="0" rtl="0" algn="l">
              <a:lnSpc>
                <a:spcPct val="100000"/>
              </a:lnSpc>
              <a:spcBef>
                <a:spcPts val="1000"/>
              </a:spcBef>
              <a:spcAft>
                <a:spcPts val="0"/>
              </a:spcAft>
              <a:buClr>
                <a:schemeClr val="lt1"/>
              </a:buClr>
              <a:buSzPct val="25000"/>
              <a:buFont typeface="Arial"/>
              <a:buNone/>
            </a:pPr>
            <a:r>
              <a:rPr b="1" i="0" lang="en-US" sz="5400" u="none" cap="none" strike="noStrike">
                <a:solidFill>
                  <a:schemeClr val="lt1"/>
                </a:solidFill>
                <a:latin typeface="Calibri"/>
                <a:ea typeface="Calibri"/>
                <a:cs typeface="Calibri"/>
                <a:sym typeface="Calibri"/>
              </a:rPr>
              <a:t>May they – stand at Your right hand</a:t>
            </a:r>
          </a:p>
          <a:p>
            <a:pPr indent="0" lvl="0" marL="0" marR="0" rtl="0" algn="l">
              <a:lnSpc>
                <a:spcPct val="100000"/>
              </a:lnSpc>
              <a:spcBef>
                <a:spcPts val="1000"/>
              </a:spcBef>
              <a:spcAft>
                <a:spcPts val="0"/>
              </a:spcAft>
              <a:buClr>
                <a:schemeClr val="lt1"/>
              </a:buClr>
              <a:buSzPct val="25000"/>
              <a:buFont typeface="Arial"/>
              <a:buNone/>
            </a:pPr>
            <a:r>
              <a:rPr b="1" i="0" lang="en-US" sz="5400" u="none" cap="none" strike="noStrike">
                <a:solidFill>
                  <a:schemeClr val="lt1"/>
                </a:solidFill>
                <a:latin typeface="Calibri"/>
                <a:ea typeface="Calibri"/>
                <a:cs typeface="Calibri"/>
                <a:sym typeface="Calibri"/>
              </a:rPr>
              <a:t>When Your majesty appears</a:t>
            </a:r>
          </a:p>
          <a:p>
            <a:pPr indent="0" lvl="0" marL="0" marR="0" rtl="0" algn="l">
              <a:lnSpc>
                <a:spcPct val="100000"/>
              </a:lnSpc>
              <a:spcBef>
                <a:spcPts val="1000"/>
              </a:spcBef>
              <a:spcAft>
                <a:spcPts val="0"/>
              </a:spcAft>
              <a:buClr>
                <a:schemeClr val="lt1"/>
              </a:buClr>
              <a:buSzPct val="25000"/>
              <a:buFont typeface="Arial"/>
              <a:buNone/>
            </a:pPr>
            <a:r>
              <a:t/>
            </a:r>
            <a:endParaRPr b="1" i="1" sz="3200" u="none" cap="none" strike="noStrike">
              <a:solidFill>
                <a:schemeClr val="lt1"/>
              </a:solidFill>
              <a:latin typeface="Calibri"/>
              <a:ea typeface="Calibri"/>
              <a:cs typeface="Calibri"/>
              <a:sym typeface="Calibri"/>
            </a:endParaRPr>
          </a:p>
          <a:p>
            <a:pPr indent="0" lvl="0" marL="0" marR="0" rtl="0" algn="l">
              <a:lnSpc>
                <a:spcPct val="100000"/>
              </a:lnSpc>
              <a:spcBef>
                <a:spcPts val="1000"/>
              </a:spcBef>
              <a:buClr>
                <a:schemeClr val="lt1"/>
              </a:buClr>
              <a:buSzPct val="25000"/>
              <a:buFont typeface="Arial"/>
              <a:buNone/>
            </a:pPr>
            <a:r>
              <a:rPr b="1" i="1" lang="en-US" sz="4400" u="none" cap="none" strike="noStrike">
                <a:solidFill>
                  <a:schemeClr val="lt1"/>
                </a:solidFill>
                <a:latin typeface="Calibri"/>
                <a:ea typeface="Calibri"/>
                <a:cs typeface="Calibri"/>
                <a:sym typeface="Calibri"/>
              </a:rPr>
              <a:t>Moriyo / Lord have mercy upon us and help us.</a:t>
            </a: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