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1.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00.xml"/>
  <Override ContentType="application/vnd.openxmlformats-officedocument.presentationml.notesSlide+xml" PartName="/ppt/notesSlides/notesSlide42.xml"/>
  <Override ContentType="application/vnd.openxmlformats-officedocument.presentationml.notesSlide+xml" PartName="/ppt/notesSlides/notesSlide85.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77.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105.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93.xml"/>
  <Override ContentType="application/vnd.openxmlformats-officedocument.presentationml.notesSlide+xml" PartName="/ppt/notesSlides/notesSlide87.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103.xml"/>
  <Override ContentType="application/vnd.openxmlformats-officedocument.presentationml.notesSlide+xml" PartName="/ppt/notesSlides/notesSlide97.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89.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20.xml"/>
  <Override ContentType="application/vnd.openxmlformats-officedocument.presentationml.notesSlide+xml" PartName="/ppt/notesSlides/notesSlide60.xml"/>
  <Override ContentType="application/vnd.openxmlformats-officedocument.presentationml.notesSlide+xml" PartName="/ppt/notesSlides/notesSlide18.xml"/>
  <Override ContentType="application/vnd.openxmlformats-officedocument.presentationml.notesSlide+xml" PartName="/ppt/notesSlides/notesSlide48.xml"/>
  <Override ContentType="application/vnd.openxmlformats-officedocument.presentationml.notesSlide+xml" PartName="/ppt/notesSlides/notesSlide101.xml"/>
  <Override ContentType="application/vnd.openxmlformats-officedocument.presentationml.notesSlide+xml" PartName="/ppt/notesSlides/notesSlide95.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1.xml"/>
  <Override ContentType="application/vnd.openxmlformats-officedocument.presentationml.notesSlide+xml" PartName="/ppt/notesSlides/notesSlide92.xml"/>
  <Override ContentType="application/vnd.openxmlformats-officedocument.presentationml.notesSlide+xml" PartName="/ppt/notesSlides/notesSlide84.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82.xml"/>
  <Override ContentType="application/vnd.openxmlformats-officedocument.presentationml.notesSlide+xml" PartName="/ppt/notesSlides/notesSlide94.xml"/>
  <Override ContentType="application/vnd.openxmlformats-officedocument.presentationml.notesSlide+xml" PartName="/ppt/notesSlides/notesSlide51.xml"/>
  <Override ContentType="application/vnd.openxmlformats-officedocument.presentationml.notesSlide+xml" PartName="/ppt/notesSlides/notesSlide90.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86.xml"/>
  <Override ContentType="application/vnd.openxmlformats-officedocument.presentationml.notesSlide+xml" PartName="/ppt/notesSlides/notesSlide99.xml"/>
  <Override ContentType="application/vnd.openxmlformats-officedocument.presentationml.notesSlide+xml" PartName="/ppt/notesSlides/notesSlide56.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88.xml"/>
  <Override ContentType="application/vnd.openxmlformats-officedocument.presentationml.notesSlide+xml" PartName="/ppt/notesSlides/notesSlide2.xml"/>
  <Override ContentType="application/vnd.openxmlformats-officedocument.presentationml.notesSlide+xml" PartName="/ppt/notesSlides/notesSlide62.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28.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98.xml"/>
  <Override ContentType="application/vnd.openxmlformats-officedocument.presentationml.notesSlide+xml" PartName="/ppt/notesSlides/notesSlide104.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6.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96.xml"/>
  <Override ContentType="application/vnd.openxmlformats-officedocument.presentationml.notesSlide+xml" PartName="/ppt/notesSlides/notesSlide102.xml"/>
  <Override ContentType="application/vnd.openxmlformats-officedocument.presentationml.notesSlide+xml" PartName="/ppt/notesSlides/notesSlide19.xml"/>
  <Override ContentType="application/vnd.openxmlformats-officedocument.presentationml.notesSlide+xml" PartName="/ppt/notesSlides/notesSlide83.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86.xml"/>
  <Override ContentType="application/vnd.openxmlformats-officedocument.presentationml.slide+xml" PartName="/ppt/slides/slide35.xml"/>
  <Override ContentType="application/vnd.openxmlformats-officedocument.presentationml.slide+xml" PartName="/ppt/slides/slide105.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68.xml"/>
  <Override ContentType="application/vnd.openxmlformats-officedocument.presentationml.slide+xml" PartName="/ppt/slides/slide94.xml"/>
  <Override ContentType="application/vnd.openxmlformats-officedocument.presentationml.slide+xml" PartName="/ppt/slides/slide84.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53.xml"/>
  <Override ContentType="application/vnd.openxmlformats-officedocument.presentationml.slide+xml" PartName="/ppt/slides/slide96.xml"/>
  <Override ContentType="application/vnd.openxmlformats-officedocument.presentationml.slide+xml" PartName="/ppt/slides/slide48.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2.xml"/>
  <Override ContentType="application/vnd.openxmlformats-officedocument.presentationml.slide+xml" PartName="/ppt/slides/slide98.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89.xml"/>
  <Override ContentType="application/vnd.openxmlformats-officedocument.presentationml.slide+xml" PartName="/ppt/slides/slide76.xml"/>
  <Override ContentType="application/vnd.openxmlformats-officedocument.presentationml.slide+xml" PartName="/ppt/slides/slide63.xml"/>
  <Override ContentType="application/vnd.openxmlformats-officedocument.presentationml.slide+xml" PartName="/ppt/slides/slide93.xml"/>
  <Override ContentType="application/vnd.openxmlformats-officedocument.presentationml.slide+xml" PartName="/ppt/slides/slide101.xml"/>
  <Override ContentType="application/vnd.openxmlformats-officedocument.presentationml.slide+xml" PartName="/ppt/slides/slide80.xml"/>
  <Override ContentType="application/vnd.openxmlformats-officedocument.presentationml.slide+xml" PartName="/ppt/slides/slide103.xml"/>
  <Override ContentType="application/vnd.openxmlformats-officedocument.presentationml.slide+xml" PartName="/ppt/slides/slide61.xml"/>
  <Override ContentType="application/vnd.openxmlformats-officedocument.presentationml.slide+xml" PartName="/ppt/slides/slide91.xml"/>
  <Override ContentType="application/vnd.openxmlformats-officedocument.presentationml.slide+xml" PartName="/ppt/slides/slide31.xml"/>
  <Override ContentType="application/vnd.openxmlformats-officedocument.presentationml.slide+xml" PartName="/ppt/slides/slide87.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95.xml"/>
  <Override ContentType="application/vnd.openxmlformats-officedocument.presentationml.slide+xml" PartName="/ppt/slides/slide69.xml"/>
  <Override ContentType="application/vnd.openxmlformats-officedocument.presentationml.slide+xml" PartName="/ppt/slides/slide85.xml"/>
  <Override ContentType="application/vnd.openxmlformats-officedocument.presentationml.slide+xml" PartName="/ppt/slides/slide42.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16.xml"/>
  <Override ContentType="application/vnd.openxmlformats-officedocument.presentationml.slide+xml" PartName="/ppt/slides/slide104.xml"/>
  <Override ContentType="application/vnd.openxmlformats-officedocument.presentationml.slide+xml" PartName="/ppt/slides/slide24.xml"/>
  <Override ContentType="application/vnd.openxmlformats-officedocument.presentationml.slide+xml" PartName="/ppt/slides/slide97.xml"/>
  <Override ContentType="application/vnd.openxmlformats-officedocument.presentationml.slide+xml" PartName="/ppt/slides/slide11.xml"/>
  <Override ContentType="application/vnd.openxmlformats-officedocument.presentationml.slide+xml" PartName="/ppt/slides/slide6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79.xml"/>
  <Override ContentType="application/vnd.openxmlformats-officedocument.presentationml.slide+xml" PartName="/ppt/slides/slide49.xml"/>
  <Override ContentType="application/vnd.openxmlformats-officedocument.presentationml.slide+xml" PartName="/ppt/slides/slide83.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99.xml"/>
  <Override ContentType="application/vnd.openxmlformats-officedocument.presentationml.slide+xml" PartName="/ppt/slides/slide3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47.xml"/>
  <Override ContentType="application/vnd.openxmlformats-officedocument.presentationml.slide+xml" PartName="/ppt/slides/slide21.xml"/>
  <Override ContentType="application/vnd.openxmlformats-officedocument.presentationml.slide+xml" PartName="/ppt/slides/slide100.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90.xml"/>
  <Override ContentType="application/vnd.openxmlformats-officedocument.presentationml.slide+xml" PartName="/ppt/slides/slide8.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88.xml"/>
  <Override ContentType="application/vnd.openxmlformats-officedocument.presentationml.slide+xml" PartName="/ppt/slides/slide92.xml"/>
  <Override ContentType="application/vnd.openxmlformats-officedocument.presentationml.slide+xml" PartName="/ppt/slides/slide10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72" r:id="rId3"/>
    <p:sldMasterId id="214748367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 id="359" r:id="rId109"/>
    <p:sldId id="360" r:id="rId11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07" Type="http://schemas.openxmlformats.org/officeDocument/2006/relationships/slide" Target="slides/slide102.xml"/><Relationship Id="rId106" Type="http://schemas.openxmlformats.org/officeDocument/2006/relationships/slide" Target="slides/slide101.xml"/><Relationship Id="rId105" Type="http://schemas.openxmlformats.org/officeDocument/2006/relationships/slide" Target="slides/slide100.xml"/><Relationship Id="rId104" Type="http://schemas.openxmlformats.org/officeDocument/2006/relationships/slide" Target="slides/slide99.xml"/><Relationship Id="rId109" Type="http://schemas.openxmlformats.org/officeDocument/2006/relationships/slide" Target="slides/slide104.xml"/><Relationship Id="rId108" Type="http://schemas.openxmlformats.org/officeDocument/2006/relationships/slide" Target="slides/slide103.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103" Type="http://schemas.openxmlformats.org/officeDocument/2006/relationships/slide" Target="slides/slide98.xml"/><Relationship Id="rId102" Type="http://schemas.openxmlformats.org/officeDocument/2006/relationships/slide" Target="slides/slide97.xml"/><Relationship Id="rId101" Type="http://schemas.openxmlformats.org/officeDocument/2006/relationships/slide" Target="slides/slide96.xml"/><Relationship Id="rId100" Type="http://schemas.openxmlformats.org/officeDocument/2006/relationships/slide" Target="slides/slide95.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95" Type="http://schemas.openxmlformats.org/officeDocument/2006/relationships/slide" Target="slides/slide90.xml"/><Relationship Id="rId94" Type="http://schemas.openxmlformats.org/officeDocument/2006/relationships/slide" Target="slides/slide89.xml"/><Relationship Id="rId97" Type="http://schemas.openxmlformats.org/officeDocument/2006/relationships/slide" Target="slides/slide92.xml"/><Relationship Id="rId96" Type="http://schemas.openxmlformats.org/officeDocument/2006/relationships/slide" Target="slides/slide91.xml"/><Relationship Id="rId11" Type="http://schemas.openxmlformats.org/officeDocument/2006/relationships/slide" Target="slides/slide6.xml"/><Relationship Id="rId99" Type="http://schemas.openxmlformats.org/officeDocument/2006/relationships/slide" Target="slides/slide94.xml"/><Relationship Id="rId10" Type="http://schemas.openxmlformats.org/officeDocument/2006/relationships/slide" Target="slides/slide5.xml"/><Relationship Id="rId98" Type="http://schemas.openxmlformats.org/officeDocument/2006/relationships/slide" Target="slides/slide93.xml"/><Relationship Id="rId13" Type="http://schemas.openxmlformats.org/officeDocument/2006/relationships/slide" Target="slides/slide8.xml"/><Relationship Id="rId12" Type="http://schemas.openxmlformats.org/officeDocument/2006/relationships/slide" Target="slides/slide7.xml"/><Relationship Id="rId91" Type="http://schemas.openxmlformats.org/officeDocument/2006/relationships/slide" Target="slides/slide86.xml"/><Relationship Id="rId90" Type="http://schemas.openxmlformats.org/officeDocument/2006/relationships/slide" Target="slides/slide85.xml"/><Relationship Id="rId93" Type="http://schemas.openxmlformats.org/officeDocument/2006/relationships/slide" Target="slides/slide88.xml"/><Relationship Id="rId92" Type="http://schemas.openxmlformats.org/officeDocument/2006/relationships/slide" Target="slides/slide87.xml"/><Relationship Id="rId15" Type="http://schemas.openxmlformats.org/officeDocument/2006/relationships/slide" Target="slides/slide10.xml"/><Relationship Id="rId110" Type="http://schemas.openxmlformats.org/officeDocument/2006/relationships/slide" Target="slides/slide105.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 Id="rId84" Type="http://schemas.openxmlformats.org/officeDocument/2006/relationships/slide" Target="slides/slide79.xml"/><Relationship Id="rId83" Type="http://schemas.openxmlformats.org/officeDocument/2006/relationships/slide" Target="slides/slide78.xml"/><Relationship Id="rId86" Type="http://schemas.openxmlformats.org/officeDocument/2006/relationships/slide" Target="slides/slide81.xml"/><Relationship Id="rId85" Type="http://schemas.openxmlformats.org/officeDocument/2006/relationships/slide" Target="slides/slide80.xml"/><Relationship Id="rId88" Type="http://schemas.openxmlformats.org/officeDocument/2006/relationships/slide" Target="slides/slide83.xml"/><Relationship Id="rId87" Type="http://schemas.openxmlformats.org/officeDocument/2006/relationships/slide" Target="slides/slide82.xml"/><Relationship Id="rId89" Type="http://schemas.openxmlformats.org/officeDocument/2006/relationships/slide" Target="slides/slide84.xml"/><Relationship Id="rId80" Type="http://schemas.openxmlformats.org/officeDocument/2006/relationships/slide" Target="slides/slide75.xml"/><Relationship Id="rId82" Type="http://schemas.openxmlformats.org/officeDocument/2006/relationships/slide" Target="slides/slide77.xml"/><Relationship Id="rId81" Type="http://schemas.openxmlformats.org/officeDocument/2006/relationships/slide" Target="slides/slide76.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slide" Target="slides/slide68.xml"/><Relationship Id="rId72" Type="http://schemas.openxmlformats.org/officeDocument/2006/relationships/slide" Target="slides/slide67.xml"/><Relationship Id="rId75" Type="http://schemas.openxmlformats.org/officeDocument/2006/relationships/slide" Target="slides/slide70.xml"/><Relationship Id="rId74" Type="http://schemas.openxmlformats.org/officeDocument/2006/relationships/slide" Target="slides/slide69.xml"/><Relationship Id="rId77" Type="http://schemas.openxmlformats.org/officeDocument/2006/relationships/slide" Target="slides/slide72.xml"/><Relationship Id="rId76" Type="http://schemas.openxmlformats.org/officeDocument/2006/relationships/slide" Target="slides/slide71.xml"/><Relationship Id="rId79" Type="http://schemas.openxmlformats.org/officeDocument/2006/relationships/slide" Target="slides/slide74.xml"/><Relationship Id="rId78" Type="http://schemas.openxmlformats.org/officeDocument/2006/relationships/slide" Target="slides/slide73.xml"/><Relationship Id="rId71" Type="http://schemas.openxmlformats.org/officeDocument/2006/relationships/slide" Target="slides/slide66.xml"/><Relationship Id="rId70" Type="http://schemas.openxmlformats.org/officeDocument/2006/relationships/slide" Target="slides/slide65.xml"/><Relationship Id="rId62" Type="http://schemas.openxmlformats.org/officeDocument/2006/relationships/slide" Target="slides/slide57.xml"/><Relationship Id="rId61" Type="http://schemas.openxmlformats.org/officeDocument/2006/relationships/slide" Target="slides/slide56.xml"/><Relationship Id="rId64" Type="http://schemas.openxmlformats.org/officeDocument/2006/relationships/slide" Target="slides/slide59.xml"/><Relationship Id="rId63" Type="http://schemas.openxmlformats.org/officeDocument/2006/relationships/slide" Target="slides/slide58.xml"/><Relationship Id="rId66" Type="http://schemas.openxmlformats.org/officeDocument/2006/relationships/slide" Target="slides/slide61.xml"/><Relationship Id="rId65" Type="http://schemas.openxmlformats.org/officeDocument/2006/relationships/slide" Target="slides/slide60.xml"/><Relationship Id="rId68" Type="http://schemas.openxmlformats.org/officeDocument/2006/relationships/slide" Target="slides/slide63.xml"/><Relationship Id="rId67" Type="http://schemas.openxmlformats.org/officeDocument/2006/relationships/slide" Target="slides/slide62.xml"/><Relationship Id="rId60" Type="http://schemas.openxmlformats.org/officeDocument/2006/relationships/slide" Target="slides/slide55.xml"/><Relationship Id="rId69" Type="http://schemas.openxmlformats.org/officeDocument/2006/relationships/slide" Target="slides/slide6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55" Type="http://schemas.openxmlformats.org/officeDocument/2006/relationships/slide" Target="slides/slide50.xml"/><Relationship Id="rId54" Type="http://schemas.openxmlformats.org/officeDocument/2006/relationships/slide" Target="slides/slide49.xml"/><Relationship Id="rId57" Type="http://schemas.openxmlformats.org/officeDocument/2006/relationships/slide" Target="slides/slide52.xml"/><Relationship Id="rId56" Type="http://schemas.openxmlformats.org/officeDocument/2006/relationships/slide" Target="slides/slide51.xml"/><Relationship Id="rId59" Type="http://schemas.openxmlformats.org/officeDocument/2006/relationships/slide" Target="slides/slide54.xml"/><Relationship Id="rId58"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8788"/>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8788"/>
          </a:xfrm>
          <a:prstGeom prst="rect">
            <a:avLst/>
          </a:prstGeom>
          <a:noFill/>
          <a:ln>
            <a:noFill/>
          </a:ln>
        </p:spPr>
        <p:txBody>
          <a:bodyPr anchorCtr="0" anchor="t" bIns="91425" lIns="91425" rIns="91425"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400550"/>
            <a:ext cx="5486399" cy="360045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200" u="none" cap="none" strike="noStrike">
                <a:solidFill>
                  <a:schemeClr val="dk1"/>
                </a:solidFill>
                <a:latin typeface="Calibri"/>
                <a:ea typeface="Calibri"/>
                <a:cs typeface="Calibri"/>
                <a:sym typeface="Calibri"/>
              </a:defRPr>
            </a:lvl2pPr>
            <a:lvl3pPr indent="0" lvl="2" marL="914400" marR="0" rtl="0" algn="l">
              <a:spcBef>
                <a:spcPts val="0"/>
              </a:spcBef>
              <a:buNone/>
              <a:defRPr b="0" i="0" sz="1200" u="none" cap="none" strike="noStrike">
                <a:solidFill>
                  <a:schemeClr val="dk1"/>
                </a:solidFill>
                <a:latin typeface="Calibri"/>
                <a:ea typeface="Calibri"/>
                <a:cs typeface="Calibri"/>
                <a:sym typeface="Calibri"/>
              </a:defRPr>
            </a:lvl3pPr>
            <a:lvl4pPr indent="0" lvl="3" marL="1371600" marR="0" rtl="0" algn="l">
              <a:spcBef>
                <a:spcPts val="0"/>
              </a:spcBef>
              <a:buNone/>
              <a:defRPr b="0" i="0" sz="1200" u="none" cap="none" strike="noStrike">
                <a:solidFill>
                  <a:schemeClr val="dk1"/>
                </a:solidFill>
                <a:latin typeface="Calibri"/>
                <a:ea typeface="Calibri"/>
                <a:cs typeface="Calibri"/>
                <a:sym typeface="Calibri"/>
              </a:defRPr>
            </a:lvl4pPr>
            <a:lvl5pPr indent="0" lvl="4" marL="1828800" marR="0" rtl="0" algn="l">
              <a:spcBef>
                <a:spcPts val="0"/>
              </a:spcBef>
              <a:buNone/>
              <a:defRPr b="0" i="0" sz="1200" u="none" cap="none" strike="noStrike">
                <a:solidFill>
                  <a:schemeClr val="dk1"/>
                </a:solidFill>
                <a:latin typeface="Calibri"/>
                <a:ea typeface="Calibri"/>
                <a:cs typeface="Calibri"/>
                <a:sym typeface="Calibri"/>
              </a:defRPr>
            </a:lvl5pPr>
            <a:lvl6pPr indent="0" lvl="5" marL="2286000" marR="0" rtl="0" algn="l">
              <a:spcBef>
                <a:spcPts val="0"/>
              </a:spcBef>
              <a:buNone/>
              <a:defRPr b="0" i="0" sz="1200" u="none" cap="none" strike="noStrike">
                <a:solidFill>
                  <a:schemeClr val="dk1"/>
                </a:solidFill>
                <a:latin typeface="Calibri"/>
                <a:ea typeface="Calibri"/>
                <a:cs typeface="Calibri"/>
                <a:sym typeface="Calibri"/>
              </a:defRPr>
            </a:lvl6pPr>
            <a:lvl7pPr indent="0" lvl="6" marL="2743200" marR="0" rtl="0" algn="l">
              <a:spcBef>
                <a:spcPts val="0"/>
              </a:spcBef>
              <a:buNone/>
              <a:defRPr b="0" i="0" sz="1200" u="none" cap="none" strike="noStrike">
                <a:solidFill>
                  <a:schemeClr val="dk1"/>
                </a:solidFill>
                <a:latin typeface="Calibri"/>
                <a:ea typeface="Calibri"/>
                <a:cs typeface="Calibri"/>
                <a:sym typeface="Calibri"/>
              </a:defRPr>
            </a:lvl7pPr>
            <a:lvl8pPr indent="0" lvl="7" marL="3200400" marR="0" rtl="0" algn="l">
              <a:spcBef>
                <a:spcPts val="0"/>
              </a:spcBef>
              <a:buNone/>
              <a:defRPr b="0" i="0" sz="1200" u="none" cap="none" strike="noStrike">
                <a:solidFill>
                  <a:schemeClr val="dk1"/>
                </a:solidFill>
                <a:latin typeface="Calibri"/>
                <a:ea typeface="Calibri"/>
                <a:cs typeface="Calibri"/>
                <a:sym typeface="Calibri"/>
              </a:defRPr>
            </a:lvl8pPr>
            <a:lvl9pPr indent="0" lvl="8" marL="3657600" marR="0" rtl="0" algn="l">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8786"/>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1" name="Shape 161"/>
        <p:cNvGrpSpPr/>
        <p:nvPr/>
      </p:nvGrpSpPr>
      <p:grpSpPr>
        <a:xfrm>
          <a:off x="0" y="0"/>
          <a:ext cx="0" cy="0"/>
          <a:chOff x="0" y="0"/>
          <a:chExt cx="0" cy="0"/>
        </a:xfrm>
      </p:grpSpPr>
      <p:sp>
        <p:nvSpPr>
          <p:cNvPr id="162" name="Shape 162"/>
          <p:cNvSpPr txBox="1"/>
          <p:nvPr>
            <p:ph idx="1" type="body"/>
          </p:nvPr>
        </p:nvSpPr>
        <p:spPr>
          <a:xfrm>
            <a:off x="685800" y="4400550"/>
            <a:ext cx="5486400" cy="3600299"/>
          </a:xfrm>
          <a:prstGeom prst="rect">
            <a:avLst/>
          </a:prstGeom>
        </p:spPr>
        <p:txBody>
          <a:bodyPr anchorCtr="0" anchor="t" bIns="91425" lIns="91425" rIns="91425" tIns="91425">
            <a:noAutofit/>
          </a:bodyPr>
          <a:lstStyle/>
          <a:p>
            <a:pPr lvl="0" rtl="0">
              <a:spcBef>
                <a:spcPts val="0"/>
              </a:spcBef>
              <a:buNone/>
            </a:pPr>
            <a:r>
              <a:t/>
            </a:r>
            <a:endParaRPr/>
          </a:p>
        </p:txBody>
      </p:sp>
      <p:sp>
        <p:nvSpPr>
          <p:cNvPr id="163" name="Shape 163"/>
          <p:cNvSpPr/>
          <p:nvPr>
            <p:ph idx="2" type="sldImg"/>
          </p:nvPr>
        </p:nvSpPr>
        <p:spPr>
          <a:xfrm>
            <a:off x="707644" y="1142612"/>
            <a:ext cx="5442600" cy="30866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1" name="Shape 211"/>
        <p:cNvGrpSpPr/>
        <p:nvPr/>
      </p:nvGrpSpPr>
      <p:grpSpPr>
        <a:xfrm>
          <a:off x="0" y="0"/>
          <a:ext cx="0" cy="0"/>
          <a:chOff x="0" y="0"/>
          <a:chExt cx="0" cy="0"/>
        </a:xfrm>
      </p:grpSpPr>
      <p:sp>
        <p:nvSpPr>
          <p:cNvPr id="212" name="Shape 212"/>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13" name="Shape 21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9" name="Shape 699"/>
        <p:cNvGrpSpPr/>
        <p:nvPr/>
      </p:nvGrpSpPr>
      <p:grpSpPr>
        <a:xfrm>
          <a:off x="0" y="0"/>
          <a:ext cx="0" cy="0"/>
          <a:chOff x="0" y="0"/>
          <a:chExt cx="0" cy="0"/>
        </a:xfrm>
      </p:grpSpPr>
      <p:sp>
        <p:nvSpPr>
          <p:cNvPr id="700" name="Shape 700"/>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701" name="Shape 70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5" name="Shape 705"/>
        <p:cNvGrpSpPr/>
        <p:nvPr/>
      </p:nvGrpSpPr>
      <p:grpSpPr>
        <a:xfrm>
          <a:off x="0" y="0"/>
          <a:ext cx="0" cy="0"/>
          <a:chOff x="0" y="0"/>
          <a:chExt cx="0" cy="0"/>
        </a:xfrm>
      </p:grpSpPr>
      <p:sp>
        <p:nvSpPr>
          <p:cNvPr id="706" name="Shape 706"/>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707" name="Shape 707"/>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1" name="Shape 711"/>
        <p:cNvGrpSpPr/>
        <p:nvPr/>
      </p:nvGrpSpPr>
      <p:grpSpPr>
        <a:xfrm>
          <a:off x="0" y="0"/>
          <a:ext cx="0" cy="0"/>
          <a:chOff x="0" y="0"/>
          <a:chExt cx="0" cy="0"/>
        </a:xfrm>
      </p:grpSpPr>
      <p:sp>
        <p:nvSpPr>
          <p:cNvPr id="712" name="Shape 712"/>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713" name="Shape 71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6" name="Shape 716"/>
        <p:cNvGrpSpPr/>
        <p:nvPr/>
      </p:nvGrpSpPr>
      <p:grpSpPr>
        <a:xfrm>
          <a:off x="0" y="0"/>
          <a:ext cx="0" cy="0"/>
          <a:chOff x="0" y="0"/>
          <a:chExt cx="0" cy="0"/>
        </a:xfrm>
      </p:grpSpPr>
      <p:sp>
        <p:nvSpPr>
          <p:cNvPr id="717" name="Shape 717"/>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718" name="Shape 71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1" name="Shape 721"/>
        <p:cNvGrpSpPr/>
        <p:nvPr/>
      </p:nvGrpSpPr>
      <p:grpSpPr>
        <a:xfrm>
          <a:off x="0" y="0"/>
          <a:ext cx="0" cy="0"/>
          <a:chOff x="0" y="0"/>
          <a:chExt cx="0" cy="0"/>
        </a:xfrm>
      </p:grpSpPr>
      <p:sp>
        <p:nvSpPr>
          <p:cNvPr id="722" name="Shape 722"/>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723" name="Shape 72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6" name="Shape 726"/>
        <p:cNvGrpSpPr/>
        <p:nvPr/>
      </p:nvGrpSpPr>
      <p:grpSpPr>
        <a:xfrm>
          <a:off x="0" y="0"/>
          <a:ext cx="0" cy="0"/>
          <a:chOff x="0" y="0"/>
          <a:chExt cx="0" cy="0"/>
        </a:xfrm>
      </p:grpSpPr>
      <p:sp>
        <p:nvSpPr>
          <p:cNvPr id="727" name="Shape 727"/>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728" name="Shape 72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7" name="Shape 217"/>
        <p:cNvGrpSpPr/>
        <p:nvPr/>
      </p:nvGrpSpPr>
      <p:grpSpPr>
        <a:xfrm>
          <a:off x="0" y="0"/>
          <a:ext cx="0" cy="0"/>
          <a:chOff x="0" y="0"/>
          <a:chExt cx="0" cy="0"/>
        </a:xfrm>
      </p:grpSpPr>
      <p:sp>
        <p:nvSpPr>
          <p:cNvPr id="218" name="Shape 218"/>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19" name="Shape 219"/>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3" name="Shape 223"/>
        <p:cNvGrpSpPr/>
        <p:nvPr/>
      </p:nvGrpSpPr>
      <p:grpSpPr>
        <a:xfrm>
          <a:off x="0" y="0"/>
          <a:ext cx="0" cy="0"/>
          <a:chOff x="0" y="0"/>
          <a:chExt cx="0" cy="0"/>
        </a:xfrm>
      </p:grpSpPr>
      <p:sp>
        <p:nvSpPr>
          <p:cNvPr id="224" name="Shape 224"/>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25" name="Shape 22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9" name="Shape 229"/>
        <p:cNvGrpSpPr/>
        <p:nvPr/>
      </p:nvGrpSpPr>
      <p:grpSpPr>
        <a:xfrm>
          <a:off x="0" y="0"/>
          <a:ext cx="0" cy="0"/>
          <a:chOff x="0" y="0"/>
          <a:chExt cx="0" cy="0"/>
        </a:xfrm>
      </p:grpSpPr>
      <p:sp>
        <p:nvSpPr>
          <p:cNvPr id="230" name="Shape 230"/>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31" name="Shape 23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4" name="Shape 234"/>
        <p:cNvGrpSpPr/>
        <p:nvPr/>
      </p:nvGrpSpPr>
      <p:grpSpPr>
        <a:xfrm>
          <a:off x="0" y="0"/>
          <a:ext cx="0" cy="0"/>
          <a:chOff x="0" y="0"/>
          <a:chExt cx="0" cy="0"/>
        </a:xfrm>
      </p:grpSpPr>
      <p:sp>
        <p:nvSpPr>
          <p:cNvPr id="235" name="Shape 235"/>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36" name="Shape 23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9" name="Shape 239"/>
        <p:cNvGrpSpPr/>
        <p:nvPr/>
      </p:nvGrpSpPr>
      <p:grpSpPr>
        <a:xfrm>
          <a:off x="0" y="0"/>
          <a:ext cx="0" cy="0"/>
          <a:chOff x="0" y="0"/>
          <a:chExt cx="0" cy="0"/>
        </a:xfrm>
      </p:grpSpPr>
      <p:sp>
        <p:nvSpPr>
          <p:cNvPr id="240" name="Shape 240"/>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41" name="Shape 24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4" name="Shape 244"/>
        <p:cNvGrpSpPr/>
        <p:nvPr/>
      </p:nvGrpSpPr>
      <p:grpSpPr>
        <a:xfrm>
          <a:off x="0" y="0"/>
          <a:ext cx="0" cy="0"/>
          <a:chOff x="0" y="0"/>
          <a:chExt cx="0" cy="0"/>
        </a:xfrm>
      </p:grpSpPr>
      <p:sp>
        <p:nvSpPr>
          <p:cNvPr id="245" name="Shape 245"/>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46" name="Shape 24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0" name="Shape 250"/>
        <p:cNvGrpSpPr/>
        <p:nvPr/>
      </p:nvGrpSpPr>
      <p:grpSpPr>
        <a:xfrm>
          <a:off x="0" y="0"/>
          <a:ext cx="0" cy="0"/>
          <a:chOff x="0" y="0"/>
          <a:chExt cx="0" cy="0"/>
        </a:xfrm>
      </p:grpSpPr>
      <p:sp>
        <p:nvSpPr>
          <p:cNvPr id="251" name="Shape 251"/>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52" name="Shape 252"/>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5" name="Shape 255"/>
        <p:cNvGrpSpPr/>
        <p:nvPr/>
      </p:nvGrpSpPr>
      <p:grpSpPr>
        <a:xfrm>
          <a:off x="0" y="0"/>
          <a:ext cx="0" cy="0"/>
          <a:chOff x="0" y="0"/>
          <a:chExt cx="0" cy="0"/>
        </a:xfrm>
      </p:grpSpPr>
      <p:sp>
        <p:nvSpPr>
          <p:cNvPr id="256" name="Shape 256"/>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57" name="Shape 257"/>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0" name="Shape 260"/>
        <p:cNvGrpSpPr/>
        <p:nvPr/>
      </p:nvGrpSpPr>
      <p:grpSpPr>
        <a:xfrm>
          <a:off x="0" y="0"/>
          <a:ext cx="0" cy="0"/>
          <a:chOff x="0" y="0"/>
          <a:chExt cx="0" cy="0"/>
        </a:xfrm>
      </p:grpSpPr>
      <p:sp>
        <p:nvSpPr>
          <p:cNvPr id="261" name="Shape 261"/>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62" name="Shape 262"/>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6" name="Shape 166"/>
        <p:cNvGrpSpPr/>
        <p:nvPr/>
      </p:nvGrpSpPr>
      <p:grpSpPr>
        <a:xfrm>
          <a:off x="0" y="0"/>
          <a:ext cx="0" cy="0"/>
          <a:chOff x="0" y="0"/>
          <a:chExt cx="0" cy="0"/>
        </a:xfrm>
      </p:grpSpPr>
      <p:sp>
        <p:nvSpPr>
          <p:cNvPr id="167" name="Shape 167"/>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68" name="Shape 168"/>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69" name="Shape 169"/>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5" name="Shape 265"/>
        <p:cNvGrpSpPr/>
        <p:nvPr/>
      </p:nvGrpSpPr>
      <p:grpSpPr>
        <a:xfrm>
          <a:off x="0" y="0"/>
          <a:ext cx="0" cy="0"/>
          <a:chOff x="0" y="0"/>
          <a:chExt cx="0" cy="0"/>
        </a:xfrm>
      </p:grpSpPr>
      <p:sp>
        <p:nvSpPr>
          <p:cNvPr id="266" name="Shape 266"/>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67" name="Shape 267"/>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1" name="Shape 271"/>
        <p:cNvGrpSpPr/>
        <p:nvPr/>
      </p:nvGrpSpPr>
      <p:grpSpPr>
        <a:xfrm>
          <a:off x="0" y="0"/>
          <a:ext cx="0" cy="0"/>
          <a:chOff x="0" y="0"/>
          <a:chExt cx="0" cy="0"/>
        </a:xfrm>
      </p:grpSpPr>
      <p:sp>
        <p:nvSpPr>
          <p:cNvPr id="272" name="Shape 272"/>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73" name="Shape 27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7" name="Shape 277"/>
        <p:cNvGrpSpPr/>
        <p:nvPr/>
      </p:nvGrpSpPr>
      <p:grpSpPr>
        <a:xfrm>
          <a:off x="0" y="0"/>
          <a:ext cx="0" cy="0"/>
          <a:chOff x="0" y="0"/>
          <a:chExt cx="0" cy="0"/>
        </a:xfrm>
      </p:grpSpPr>
      <p:sp>
        <p:nvSpPr>
          <p:cNvPr id="278" name="Shape 278"/>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79" name="Shape 279"/>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3" name="Shape 283"/>
        <p:cNvGrpSpPr/>
        <p:nvPr/>
      </p:nvGrpSpPr>
      <p:grpSpPr>
        <a:xfrm>
          <a:off x="0" y="0"/>
          <a:ext cx="0" cy="0"/>
          <a:chOff x="0" y="0"/>
          <a:chExt cx="0" cy="0"/>
        </a:xfrm>
      </p:grpSpPr>
      <p:sp>
        <p:nvSpPr>
          <p:cNvPr id="284" name="Shape 284"/>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85" name="Shape 28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8" name="Shape 288"/>
        <p:cNvGrpSpPr/>
        <p:nvPr/>
      </p:nvGrpSpPr>
      <p:grpSpPr>
        <a:xfrm>
          <a:off x="0" y="0"/>
          <a:ext cx="0" cy="0"/>
          <a:chOff x="0" y="0"/>
          <a:chExt cx="0" cy="0"/>
        </a:xfrm>
      </p:grpSpPr>
      <p:sp>
        <p:nvSpPr>
          <p:cNvPr id="289" name="Shape 289"/>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90" name="Shape 29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4" name="Shape 294"/>
        <p:cNvGrpSpPr/>
        <p:nvPr/>
      </p:nvGrpSpPr>
      <p:grpSpPr>
        <a:xfrm>
          <a:off x="0" y="0"/>
          <a:ext cx="0" cy="0"/>
          <a:chOff x="0" y="0"/>
          <a:chExt cx="0" cy="0"/>
        </a:xfrm>
      </p:grpSpPr>
      <p:sp>
        <p:nvSpPr>
          <p:cNvPr id="295" name="Shape 295"/>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96" name="Shape 29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9" name="Shape 299"/>
        <p:cNvGrpSpPr/>
        <p:nvPr/>
      </p:nvGrpSpPr>
      <p:grpSpPr>
        <a:xfrm>
          <a:off x="0" y="0"/>
          <a:ext cx="0" cy="0"/>
          <a:chOff x="0" y="0"/>
          <a:chExt cx="0" cy="0"/>
        </a:xfrm>
      </p:grpSpPr>
      <p:sp>
        <p:nvSpPr>
          <p:cNvPr id="300" name="Shape 300"/>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01" name="Shape 30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4" name="Shape 304"/>
        <p:cNvGrpSpPr/>
        <p:nvPr/>
      </p:nvGrpSpPr>
      <p:grpSpPr>
        <a:xfrm>
          <a:off x="0" y="0"/>
          <a:ext cx="0" cy="0"/>
          <a:chOff x="0" y="0"/>
          <a:chExt cx="0" cy="0"/>
        </a:xfrm>
      </p:grpSpPr>
      <p:sp>
        <p:nvSpPr>
          <p:cNvPr id="305" name="Shape 305"/>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
        <p:nvSpPr>
          <p:cNvPr id="306" name="Shape 306"/>
          <p:cNvSpPr txBox="1"/>
          <p:nvPr>
            <p:ph idx="1" type="body"/>
          </p:nvPr>
        </p:nvSpPr>
        <p:spPr>
          <a:xfrm>
            <a:off x="685800" y="4400550"/>
            <a:ext cx="5486400" cy="3600600"/>
          </a:xfrm>
          <a:prstGeom prst="rect">
            <a:avLst/>
          </a:prstGeom>
        </p:spPr>
        <p:txBody>
          <a:bodyPr anchorCtr="0" anchor="t" bIns="91425" lIns="91425" rIns="91425" tIns="91425">
            <a:noAutofit/>
          </a:bodyPr>
          <a:lstStyle/>
          <a:p>
            <a:pPr lvl="0">
              <a:spcBef>
                <a:spcPts val="0"/>
              </a:spcBef>
              <a:buNone/>
            </a:pPr>
            <a:r>
              <a:t/>
            </a:r>
            <a:endParaRPr/>
          </a:p>
        </p:txBody>
      </p:sp>
      <p:sp>
        <p:nvSpPr>
          <p:cNvPr id="307" name="Shape 307"/>
          <p:cNvSpPr txBox="1"/>
          <p:nvPr>
            <p:ph idx="12" type="sldNum"/>
          </p:nvPr>
        </p:nvSpPr>
        <p:spPr>
          <a:xfrm>
            <a:off x="3884612" y="8685213"/>
            <a:ext cx="2971800" cy="4587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0" name="Shape 310"/>
        <p:cNvGrpSpPr/>
        <p:nvPr/>
      </p:nvGrpSpPr>
      <p:grpSpPr>
        <a:xfrm>
          <a:off x="0" y="0"/>
          <a:ext cx="0" cy="0"/>
          <a:chOff x="0" y="0"/>
          <a:chExt cx="0" cy="0"/>
        </a:xfrm>
      </p:grpSpPr>
      <p:sp>
        <p:nvSpPr>
          <p:cNvPr id="311" name="Shape 311"/>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12" name="Shape 312"/>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6" name="Shape 316"/>
        <p:cNvGrpSpPr/>
        <p:nvPr/>
      </p:nvGrpSpPr>
      <p:grpSpPr>
        <a:xfrm>
          <a:off x="0" y="0"/>
          <a:ext cx="0" cy="0"/>
          <a:chOff x="0" y="0"/>
          <a:chExt cx="0" cy="0"/>
        </a:xfrm>
      </p:grpSpPr>
      <p:sp>
        <p:nvSpPr>
          <p:cNvPr id="317" name="Shape 317"/>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18" name="Shape 31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3" name="Shape 173"/>
        <p:cNvGrpSpPr/>
        <p:nvPr/>
      </p:nvGrpSpPr>
      <p:grpSpPr>
        <a:xfrm>
          <a:off x="0" y="0"/>
          <a:ext cx="0" cy="0"/>
          <a:chOff x="0" y="0"/>
          <a:chExt cx="0" cy="0"/>
        </a:xfrm>
      </p:grpSpPr>
      <p:sp>
        <p:nvSpPr>
          <p:cNvPr id="174" name="Shape 174"/>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175" name="Shape 17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1" name="Shape 321"/>
        <p:cNvGrpSpPr/>
        <p:nvPr/>
      </p:nvGrpSpPr>
      <p:grpSpPr>
        <a:xfrm>
          <a:off x="0" y="0"/>
          <a:ext cx="0" cy="0"/>
          <a:chOff x="0" y="0"/>
          <a:chExt cx="0" cy="0"/>
        </a:xfrm>
      </p:grpSpPr>
      <p:sp>
        <p:nvSpPr>
          <p:cNvPr id="322" name="Shape 322"/>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23" name="Shape 32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7" name="Shape 327"/>
        <p:cNvGrpSpPr/>
        <p:nvPr/>
      </p:nvGrpSpPr>
      <p:grpSpPr>
        <a:xfrm>
          <a:off x="0" y="0"/>
          <a:ext cx="0" cy="0"/>
          <a:chOff x="0" y="0"/>
          <a:chExt cx="0" cy="0"/>
        </a:xfrm>
      </p:grpSpPr>
      <p:sp>
        <p:nvSpPr>
          <p:cNvPr id="328" name="Shape 328"/>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29" name="Shape 329"/>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2" name="Shape 332"/>
        <p:cNvGrpSpPr/>
        <p:nvPr/>
      </p:nvGrpSpPr>
      <p:grpSpPr>
        <a:xfrm>
          <a:off x="0" y="0"/>
          <a:ext cx="0" cy="0"/>
          <a:chOff x="0" y="0"/>
          <a:chExt cx="0" cy="0"/>
        </a:xfrm>
      </p:grpSpPr>
      <p:sp>
        <p:nvSpPr>
          <p:cNvPr id="333" name="Shape 333"/>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34" name="Shape 33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7" name="Shape 337"/>
        <p:cNvGrpSpPr/>
        <p:nvPr/>
      </p:nvGrpSpPr>
      <p:grpSpPr>
        <a:xfrm>
          <a:off x="0" y="0"/>
          <a:ext cx="0" cy="0"/>
          <a:chOff x="0" y="0"/>
          <a:chExt cx="0" cy="0"/>
        </a:xfrm>
      </p:grpSpPr>
      <p:sp>
        <p:nvSpPr>
          <p:cNvPr id="338" name="Shape 338"/>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39" name="Shape 339"/>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3" name="Shape 343"/>
        <p:cNvGrpSpPr/>
        <p:nvPr/>
      </p:nvGrpSpPr>
      <p:grpSpPr>
        <a:xfrm>
          <a:off x="0" y="0"/>
          <a:ext cx="0" cy="0"/>
          <a:chOff x="0" y="0"/>
          <a:chExt cx="0" cy="0"/>
        </a:xfrm>
      </p:grpSpPr>
      <p:sp>
        <p:nvSpPr>
          <p:cNvPr id="344" name="Shape 344"/>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45" name="Shape 34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9" name="Shape 349"/>
        <p:cNvGrpSpPr/>
        <p:nvPr/>
      </p:nvGrpSpPr>
      <p:grpSpPr>
        <a:xfrm>
          <a:off x="0" y="0"/>
          <a:ext cx="0" cy="0"/>
          <a:chOff x="0" y="0"/>
          <a:chExt cx="0" cy="0"/>
        </a:xfrm>
      </p:grpSpPr>
      <p:sp>
        <p:nvSpPr>
          <p:cNvPr id="350" name="Shape 350"/>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51" name="Shape 35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5" name="Shape 355"/>
        <p:cNvGrpSpPr/>
        <p:nvPr/>
      </p:nvGrpSpPr>
      <p:grpSpPr>
        <a:xfrm>
          <a:off x="0" y="0"/>
          <a:ext cx="0" cy="0"/>
          <a:chOff x="0" y="0"/>
          <a:chExt cx="0" cy="0"/>
        </a:xfrm>
      </p:grpSpPr>
      <p:sp>
        <p:nvSpPr>
          <p:cNvPr id="356" name="Shape 356"/>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57" name="Shape 357"/>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0" name="Shape 360"/>
        <p:cNvGrpSpPr/>
        <p:nvPr/>
      </p:nvGrpSpPr>
      <p:grpSpPr>
        <a:xfrm>
          <a:off x="0" y="0"/>
          <a:ext cx="0" cy="0"/>
          <a:chOff x="0" y="0"/>
          <a:chExt cx="0" cy="0"/>
        </a:xfrm>
      </p:grpSpPr>
      <p:sp>
        <p:nvSpPr>
          <p:cNvPr id="361" name="Shape 361"/>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62" name="Shape 362"/>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6" name="Shape 366"/>
        <p:cNvGrpSpPr/>
        <p:nvPr/>
      </p:nvGrpSpPr>
      <p:grpSpPr>
        <a:xfrm>
          <a:off x="0" y="0"/>
          <a:ext cx="0" cy="0"/>
          <a:chOff x="0" y="0"/>
          <a:chExt cx="0" cy="0"/>
        </a:xfrm>
      </p:grpSpPr>
      <p:sp>
        <p:nvSpPr>
          <p:cNvPr id="367" name="Shape 367"/>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68" name="Shape 36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1" name="Shape 371"/>
        <p:cNvGrpSpPr/>
        <p:nvPr/>
      </p:nvGrpSpPr>
      <p:grpSpPr>
        <a:xfrm>
          <a:off x="0" y="0"/>
          <a:ext cx="0" cy="0"/>
          <a:chOff x="0" y="0"/>
          <a:chExt cx="0" cy="0"/>
        </a:xfrm>
      </p:grpSpPr>
      <p:sp>
        <p:nvSpPr>
          <p:cNvPr id="372" name="Shape 372"/>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73" name="Shape 37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9" name="Shape 179"/>
        <p:cNvGrpSpPr/>
        <p:nvPr/>
      </p:nvGrpSpPr>
      <p:grpSpPr>
        <a:xfrm>
          <a:off x="0" y="0"/>
          <a:ext cx="0" cy="0"/>
          <a:chOff x="0" y="0"/>
          <a:chExt cx="0" cy="0"/>
        </a:xfrm>
      </p:grpSpPr>
      <p:sp>
        <p:nvSpPr>
          <p:cNvPr id="180" name="Shape 180"/>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181" name="Shape 18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6" name="Shape 376"/>
        <p:cNvGrpSpPr/>
        <p:nvPr/>
      </p:nvGrpSpPr>
      <p:grpSpPr>
        <a:xfrm>
          <a:off x="0" y="0"/>
          <a:ext cx="0" cy="0"/>
          <a:chOff x="0" y="0"/>
          <a:chExt cx="0" cy="0"/>
        </a:xfrm>
      </p:grpSpPr>
      <p:sp>
        <p:nvSpPr>
          <p:cNvPr id="377" name="Shape 377"/>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78" name="Shape 37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2" name="Shape 382"/>
        <p:cNvGrpSpPr/>
        <p:nvPr/>
      </p:nvGrpSpPr>
      <p:grpSpPr>
        <a:xfrm>
          <a:off x="0" y="0"/>
          <a:ext cx="0" cy="0"/>
          <a:chOff x="0" y="0"/>
          <a:chExt cx="0" cy="0"/>
        </a:xfrm>
      </p:grpSpPr>
      <p:sp>
        <p:nvSpPr>
          <p:cNvPr id="383" name="Shape 383"/>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84" name="Shape 38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7" name="Shape 387"/>
        <p:cNvGrpSpPr/>
        <p:nvPr/>
      </p:nvGrpSpPr>
      <p:grpSpPr>
        <a:xfrm>
          <a:off x="0" y="0"/>
          <a:ext cx="0" cy="0"/>
          <a:chOff x="0" y="0"/>
          <a:chExt cx="0" cy="0"/>
        </a:xfrm>
      </p:grpSpPr>
      <p:sp>
        <p:nvSpPr>
          <p:cNvPr id="388" name="Shape 388"/>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89" name="Shape 389"/>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3" name="Shape 393"/>
        <p:cNvGrpSpPr/>
        <p:nvPr/>
      </p:nvGrpSpPr>
      <p:grpSpPr>
        <a:xfrm>
          <a:off x="0" y="0"/>
          <a:ext cx="0" cy="0"/>
          <a:chOff x="0" y="0"/>
          <a:chExt cx="0" cy="0"/>
        </a:xfrm>
      </p:grpSpPr>
      <p:sp>
        <p:nvSpPr>
          <p:cNvPr id="394" name="Shape 394"/>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395" name="Shape 39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8" name="Shape 398"/>
        <p:cNvGrpSpPr/>
        <p:nvPr/>
      </p:nvGrpSpPr>
      <p:grpSpPr>
        <a:xfrm>
          <a:off x="0" y="0"/>
          <a:ext cx="0" cy="0"/>
          <a:chOff x="0" y="0"/>
          <a:chExt cx="0" cy="0"/>
        </a:xfrm>
      </p:grpSpPr>
      <p:sp>
        <p:nvSpPr>
          <p:cNvPr id="399" name="Shape 399"/>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00" name="Shape 40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3" name="Shape 403"/>
        <p:cNvGrpSpPr/>
        <p:nvPr/>
      </p:nvGrpSpPr>
      <p:grpSpPr>
        <a:xfrm>
          <a:off x="0" y="0"/>
          <a:ext cx="0" cy="0"/>
          <a:chOff x="0" y="0"/>
          <a:chExt cx="0" cy="0"/>
        </a:xfrm>
      </p:grpSpPr>
      <p:sp>
        <p:nvSpPr>
          <p:cNvPr id="404" name="Shape 404"/>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05" name="Shape 40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9" name="Shape 409"/>
        <p:cNvGrpSpPr/>
        <p:nvPr/>
      </p:nvGrpSpPr>
      <p:grpSpPr>
        <a:xfrm>
          <a:off x="0" y="0"/>
          <a:ext cx="0" cy="0"/>
          <a:chOff x="0" y="0"/>
          <a:chExt cx="0" cy="0"/>
        </a:xfrm>
      </p:grpSpPr>
      <p:sp>
        <p:nvSpPr>
          <p:cNvPr id="410" name="Shape 410"/>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11" name="Shape 41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5" name="Shape 415"/>
        <p:cNvGrpSpPr/>
        <p:nvPr/>
      </p:nvGrpSpPr>
      <p:grpSpPr>
        <a:xfrm>
          <a:off x="0" y="0"/>
          <a:ext cx="0" cy="0"/>
          <a:chOff x="0" y="0"/>
          <a:chExt cx="0" cy="0"/>
        </a:xfrm>
      </p:grpSpPr>
      <p:sp>
        <p:nvSpPr>
          <p:cNvPr id="416" name="Shape 416"/>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17" name="Shape 417"/>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1" name="Shape 421"/>
        <p:cNvGrpSpPr/>
        <p:nvPr/>
      </p:nvGrpSpPr>
      <p:grpSpPr>
        <a:xfrm>
          <a:off x="0" y="0"/>
          <a:ext cx="0" cy="0"/>
          <a:chOff x="0" y="0"/>
          <a:chExt cx="0" cy="0"/>
        </a:xfrm>
      </p:grpSpPr>
      <p:sp>
        <p:nvSpPr>
          <p:cNvPr id="422" name="Shape 422"/>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23" name="Shape 42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6" name="Shape 426"/>
        <p:cNvGrpSpPr/>
        <p:nvPr/>
      </p:nvGrpSpPr>
      <p:grpSpPr>
        <a:xfrm>
          <a:off x="0" y="0"/>
          <a:ext cx="0" cy="0"/>
          <a:chOff x="0" y="0"/>
          <a:chExt cx="0" cy="0"/>
        </a:xfrm>
      </p:grpSpPr>
      <p:sp>
        <p:nvSpPr>
          <p:cNvPr id="427" name="Shape 427"/>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28" name="Shape 42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5" name="Shape 185"/>
        <p:cNvGrpSpPr/>
        <p:nvPr/>
      </p:nvGrpSpPr>
      <p:grpSpPr>
        <a:xfrm>
          <a:off x="0" y="0"/>
          <a:ext cx="0" cy="0"/>
          <a:chOff x="0" y="0"/>
          <a:chExt cx="0" cy="0"/>
        </a:xfrm>
      </p:grpSpPr>
      <p:sp>
        <p:nvSpPr>
          <p:cNvPr id="186" name="Shape 186"/>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187" name="Shape 187"/>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2" name="Shape 432"/>
        <p:cNvGrpSpPr/>
        <p:nvPr/>
      </p:nvGrpSpPr>
      <p:grpSpPr>
        <a:xfrm>
          <a:off x="0" y="0"/>
          <a:ext cx="0" cy="0"/>
          <a:chOff x="0" y="0"/>
          <a:chExt cx="0" cy="0"/>
        </a:xfrm>
      </p:grpSpPr>
      <p:sp>
        <p:nvSpPr>
          <p:cNvPr id="433" name="Shape 433"/>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34" name="Shape 43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7" name="Shape 437"/>
        <p:cNvGrpSpPr/>
        <p:nvPr/>
      </p:nvGrpSpPr>
      <p:grpSpPr>
        <a:xfrm>
          <a:off x="0" y="0"/>
          <a:ext cx="0" cy="0"/>
          <a:chOff x="0" y="0"/>
          <a:chExt cx="0" cy="0"/>
        </a:xfrm>
      </p:grpSpPr>
      <p:sp>
        <p:nvSpPr>
          <p:cNvPr id="438" name="Shape 438"/>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39" name="Shape 439"/>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2" name="Shape 442"/>
        <p:cNvGrpSpPr/>
        <p:nvPr/>
      </p:nvGrpSpPr>
      <p:grpSpPr>
        <a:xfrm>
          <a:off x="0" y="0"/>
          <a:ext cx="0" cy="0"/>
          <a:chOff x="0" y="0"/>
          <a:chExt cx="0" cy="0"/>
        </a:xfrm>
      </p:grpSpPr>
      <p:sp>
        <p:nvSpPr>
          <p:cNvPr id="443" name="Shape 443"/>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44" name="Shape 44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8" name="Shape 448"/>
        <p:cNvGrpSpPr/>
        <p:nvPr/>
      </p:nvGrpSpPr>
      <p:grpSpPr>
        <a:xfrm>
          <a:off x="0" y="0"/>
          <a:ext cx="0" cy="0"/>
          <a:chOff x="0" y="0"/>
          <a:chExt cx="0" cy="0"/>
        </a:xfrm>
      </p:grpSpPr>
      <p:sp>
        <p:nvSpPr>
          <p:cNvPr id="449" name="Shape 449"/>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50" name="Shape 45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3" name="Shape 453"/>
        <p:cNvGrpSpPr/>
        <p:nvPr/>
      </p:nvGrpSpPr>
      <p:grpSpPr>
        <a:xfrm>
          <a:off x="0" y="0"/>
          <a:ext cx="0" cy="0"/>
          <a:chOff x="0" y="0"/>
          <a:chExt cx="0" cy="0"/>
        </a:xfrm>
      </p:grpSpPr>
      <p:sp>
        <p:nvSpPr>
          <p:cNvPr id="454" name="Shape 454"/>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55" name="Shape 45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8" name="Shape 458"/>
        <p:cNvGrpSpPr/>
        <p:nvPr/>
      </p:nvGrpSpPr>
      <p:grpSpPr>
        <a:xfrm>
          <a:off x="0" y="0"/>
          <a:ext cx="0" cy="0"/>
          <a:chOff x="0" y="0"/>
          <a:chExt cx="0" cy="0"/>
        </a:xfrm>
      </p:grpSpPr>
      <p:sp>
        <p:nvSpPr>
          <p:cNvPr id="459" name="Shape 459"/>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60" name="Shape 46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4" name="Shape 464"/>
        <p:cNvGrpSpPr/>
        <p:nvPr/>
      </p:nvGrpSpPr>
      <p:grpSpPr>
        <a:xfrm>
          <a:off x="0" y="0"/>
          <a:ext cx="0" cy="0"/>
          <a:chOff x="0" y="0"/>
          <a:chExt cx="0" cy="0"/>
        </a:xfrm>
      </p:grpSpPr>
      <p:sp>
        <p:nvSpPr>
          <p:cNvPr id="465" name="Shape 465"/>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66" name="Shape 46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9" name="Shape 469"/>
        <p:cNvGrpSpPr/>
        <p:nvPr/>
      </p:nvGrpSpPr>
      <p:grpSpPr>
        <a:xfrm>
          <a:off x="0" y="0"/>
          <a:ext cx="0" cy="0"/>
          <a:chOff x="0" y="0"/>
          <a:chExt cx="0" cy="0"/>
        </a:xfrm>
      </p:grpSpPr>
      <p:sp>
        <p:nvSpPr>
          <p:cNvPr id="470" name="Shape 470"/>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71" name="Shape 47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4" name="Shape 474"/>
        <p:cNvGrpSpPr/>
        <p:nvPr/>
      </p:nvGrpSpPr>
      <p:grpSpPr>
        <a:xfrm>
          <a:off x="0" y="0"/>
          <a:ext cx="0" cy="0"/>
          <a:chOff x="0" y="0"/>
          <a:chExt cx="0" cy="0"/>
        </a:xfrm>
      </p:grpSpPr>
      <p:sp>
        <p:nvSpPr>
          <p:cNvPr id="475" name="Shape 475"/>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76" name="Shape 47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0" name="Shape 480"/>
        <p:cNvGrpSpPr/>
        <p:nvPr/>
      </p:nvGrpSpPr>
      <p:grpSpPr>
        <a:xfrm>
          <a:off x="0" y="0"/>
          <a:ext cx="0" cy="0"/>
          <a:chOff x="0" y="0"/>
          <a:chExt cx="0" cy="0"/>
        </a:xfrm>
      </p:grpSpPr>
      <p:sp>
        <p:nvSpPr>
          <p:cNvPr id="481" name="Shape 481"/>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82" name="Shape 482"/>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1" name="Shape 191"/>
        <p:cNvGrpSpPr/>
        <p:nvPr/>
      </p:nvGrpSpPr>
      <p:grpSpPr>
        <a:xfrm>
          <a:off x="0" y="0"/>
          <a:ext cx="0" cy="0"/>
          <a:chOff x="0" y="0"/>
          <a:chExt cx="0" cy="0"/>
        </a:xfrm>
      </p:grpSpPr>
      <p:sp>
        <p:nvSpPr>
          <p:cNvPr id="192" name="Shape 192"/>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193" name="Shape 19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5" name="Shape 485"/>
        <p:cNvGrpSpPr/>
        <p:nvPr/>
      </p:nvGrpSpPr>
      <p:grpSpPr>
        <a:xfrm>
          <a:off x="0" y="0"/>
          <a:ext cx="0" cy="0"/>
          <a:chOff x="0" y="0"/>
          <a:chExt cx="0" cy="0"/>
        </a:xfrm>
      </p:grpSpPr>
      <p:sp>
        <p:nvSpPr>
          <p:cNvPr id="486" name="Shape 486"/>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87" name="Shape 487"/>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0" name="Shape 490"/>
        <p:cNvGrpSpPr/>
        <p:nvPr/>
      </p:nvGrpSpPr>
      <p:grpSpPr>
        <a:xfrm>
          <a:off x="0" y="0"/>
          <a:ext cx="0" cy="0"/>
          <a:chOff x="0" y="0"/>
          <a:chExt cx="0" cy="0"/>
        </a:xfrm>
      </p:grpSpPr>
      <p:sp>
        <p:nvSpPr>
          <p:cNvPr id="491" name="Shape 491"/>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92" name="Shape 492"/>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5" name="Shape 495"/>
        <p:cNvGrpSpPr/>
        <p:nvPr/>
      </p:nvGrpSpPr>
      <p:grpSpPr>
        <a:xfrm>
          <a:off x="0" y="0"/>
          <a:ext cx="0" cy="0"/>
          <a:chOff x="0" y="0"/>
          <a:chExt cx="0" cy="0"/>
        </a:xfrm>
      </p:grpSpPr>
      <p:sp>
        <p:nvSpPr>
          <p:cNvPr id="496" name="Shape 496"/>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497" name="Shape 497"/>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0" name="Shape 500"/>
        <p:cNvGrpSpPr/>
        <p:nvPr/>
      </p:nvGrpSpPr>
      <p:grpSpPr>
        <a:xfrm>
          <a:off x="0" y="0"/>
          <a:ext cx="0" cy="0"/>
          <a:chOff x="0" y="0"/>
          <a:chExt cx="0" cy="0"/>
        </a:xfrm>
      </p:grpSpPr>
      <p:sp>
        <p:nvSpPr>
          <p:cNvPr id="501" name="Shape 501"/>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02" name="Shape 502"/>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5" name="Shape 505"/>
        <p:cNvGrpSpPr/>
        <p:nvPr/>
      </p:nvGrpSpPr>
      <p:grpSpPr>
        <a:xfrm>
          <a:off x="0" y="0"/>
          <a:ext cx="0" cy="0"/>
          <a:chOff x="0" y="0"/>
          <a:chExt cx="0" cy="0"/>
        </a:xfrm>
      </p:grpSpPr>
      <p:sp>
        <p:nvSpPr>
          <p:cNvPr id="506" name="Shape 506"/>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07" name="Shape 507"/>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1" name="Shape 511"/>
        <p:cNvGrpSpPr/>
        <p:nvPr/>
      </p:nvGrpSpPr>
      <p:grpSpPr>
        <a:xfrm>
          <a:off x="0" y="0"/>
          <a:ext cx="0" cy="0"/>
          <a:chOff x="0" y="0"/>
          <a:chExt cx="0" cy="0"/>
        </a:xfrm>
      </p:grpSpPr>
      <p:sp>
        <p:nvSpPr>
          <p:cNvPr id="512" name="Shape 512"/>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13" name="Shape 51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6" name="Shape 516"/>
        <p:cNvGrpSpPr/>
        <p:nvPr/>
      </p:nvGrpSpPr>
      <p:grpSpPr>
        <a:xfrm>
          <a:off x="0" y="0"/>
          <a:ext cx="0" cy="0"/>
          <a:chOff x="0" y="0"/>
          <a:chExt cx="0" cy="0"/>
        </a:xfrm>
      </p:grpSpPr>
      <p:sp>
        <p:nvSpPr>
          <p:cNvPr id="517" name="Shape 517"/>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18" name="Shape 51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2" name="Shape 522"/>
        <p:cNvGrpSpPr/>
        <p:nvPr/>
      </p:nvGrpSpPr>
      <p:grpSpPr>
        <a:xfrm>
          <a:off x="0" y="0"/>
          <a:ext cx="0" cy="0"/>
          <a:chOff x="0" y="0"/>
          <a:chExt cx="0" cy="0"/>
        </a:xfrm>
      </p:grpSpPr>
      <p:sp>
        <p:nvSpPr>
          <p:cNvPr id="523" name="Shape 523"/>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24" name="Shape 52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7" name="Shape 527"/>
        <p:cNvGrpSpPr/>
        <p:nvPr/>
      </p:nvGrpSpPr>
      <p:grpSpPr>
        <a:xfrm>
          <a:off x="0" y="0"/>
          <a:ext cx="0" cy="0"/>
          <a:chOff x="0" y="0"/>
          <a:chExt cx="0" cy="0"/>
        </a:xfrm>
      </p:grpSpPr>
      <p:sp>
        <p:nvSpPr>
          <p:cNvPr id="528" name="Shape 528"/>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29" name="Shape 529"/>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3" name="Shape 533"/>
        <p:cNvGrpSpPr/>
        <p:nvPr/>
      </p:nvGrpSpPr>
      <p:grpSpPr>
        <a:xfrm>
          <a:off x="0" y="0"/>
          <a:ext cx="0" cy="0"/>
          <a:chOff x="0" y="0"/>
          <a:chExt cx="0" cy="0"/>
        </a:xfrm>
      </p:grpSpPr>
      <p:sp>
        <p:nvSpPr>
          <p:cNvPr id="534" name="Shape 534"/>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35" name="Shape 53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6" name="Shape 196"/>
        <p:cNvGrpSpPr/>
        <p:nvPr/>
      </p:nvGrpSpPr>
      <p:grpSpPr>
        <a:xfrm>
          <a:off x="0" y="0"/>
          <a:ext cx="0" cy="0"/>
          <a:chOff x="0" y="0"/>
          <a:chExt cx="0" cy="0"/>
        </a:xfrm>
      </p:grpSpPr>
      <p:sp>
        <p:nvSpPr>
          <p:cNvPr id="197" name="Shape 197"/>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198" name="Shape 19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8" name="Shape 538"/>
        <p:cNvGrpSpPr/>
        <p:nvPr/>
      </p:nvGrpSpPr>
      <p:grpSpPr>
        <a:xfrm>
          <a:off x="0" y="0"/>
          <a:ext cx="0" cy="0"/>
          <a:chOff x="0" y="0"/>
          <a:chExt cx="0" cy="0"/>
        </a:xfrm>
      </p:grpSpPr>
      <p:sp>
        <p:nvSpPr>
          <p:cNvPr id="539" name="Shape 539"/>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40" name="Shape 54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3" name="Shape 543"/>
        <p:cNvGrpSpPr/>
        <p:nvPr/>
      </p:nvGrpSpPr>
      <p:grpSpPr>
        <a:xfrm>
          <a:off x="0" y="0"/>
          <a:ext cx="0" cy="0"/>
          <a:chOff x="0" y="0"/>
          <a:chExt cx="0" cy="0"/>
        </a:xfrm>
      </p:grpSpPr>
      <p:sp>
        <p:nvSpPr>
          <p:cNvPr id="544" name="Shape 544"/>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45" name="Shape 54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8" name="Shape 548"/>
        <p:cNvGrpSpPr/>
        <p:nvPr/>
      </p:nvGrpSpPr>
      <p:grpSpPr>
        <a:xfrm>
          <a:off x="0" y="0"/>
          <a:ext cx="0" cy="0"/>
          <a:chOff x="0" y="0"/>
          <a:chExt cx="0" cy="0"/>
        </a:xfrm>
      </p:grpSpPr>
      <p:sp>
        <p:nvSpPr>
          <p:cNvPr id="549" name="Shape 549"/>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50" name="Shape 55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3" name="Shape 553"/>
        <p:cNvGrpSpPr/>
        <p:nvPr/>
      </p:nvGrpSpPr>
      <p:grpSpPr>
        <a:xfrm>
          <a:off x="0" y="0"/>
          <a:ext cx="0" cy="0"/>
          <a:chOff x="0" y="0"/>
          <a:chExt cx="0" cy="0"/>
        </a:xfrm>
      </p:grpSpPr>
      <p:sp>
        <p:nvSpPr>
          <p:cNvPr id="554" name="Shape 554"/>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55" name="Shape 55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8" name="Shape 558"/>
        <p:cNvGrpSpPr/>
        <p:nvPr/>
      </p:nvGrpSpPr>
      <p:grpSpPr>
        <a:xfrm>
          <a:off x="0" y="0"/>
          <a:ext cx="0" cy="0"/>
          <a:chOff x="0" y="0"/>
          <a:chExt cx="0" cy="0"/>
        </a:xfrm>
      </p:grpSpPr>
      <p:sp>
        <p:nvSpPr>
          <p:cNvPr id="559" name="Shape 559"/>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60" name="Shape 56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3" name="Shape 563"/>
        <p:cNvGrpSpPr/>
        <p:nvPr/>
      </p:nvGrpSpPr>
      <p:grpSpPr>
        <a:xfrm>
          <a:off x="0" y="0"/>
          <a:ext cx="0" cy="0"/>
          <a:chOff x="0" y="0"/>
          <a:chExt cx="0" cy="0"/>
        </a:xfrm>
      </p:grpSpPr>
      <p:sp>
        <p:nvSpPr>
          <p:cNvPr id="564" name="Shape 564"/>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65" name="Shape 56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8" name="Shape 568"/>
        <p:cNvGrpSpPr/>
        <p:nvPr/>
      </p:nvGrpSpPr>
      <p:grpSpPr>
        <a:xfrm>
          <a:off x="0" y="0"/>
          <a:ext cx="0" cy="0"/>
          <a:chOff x="0" y="0"/>
          <a:chExt cx="0" cy="0"/>
        </a:xfrm>
      </p:grpSpPr>
      <p:sp>
        <p:nvSpPr>
          <p:cNvPr id="569" name="Shape 569"/>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70" name="Shape 57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4" name="Shape 574"/>
        <p:cNvGrpSpPr/>
        <p:nvPr/>
      </p:nvGrpSpPr>
      <p:grpSpPr>
        <a:xfrm>
          <a:off x="0" y="0"/>
          <a:ext cx="0" cy="0"/>
          <a:chOff x="0" y="0"/>
          <a:chExt cx="0" cy="0"/>
        </a:xfrm>
      </p:grpSpPr>
      <p:sp>
        <p:nvSpPr>
          <p:cNvPr id="575" name="Shape 575"/>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76" name="Shape 57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9" name="Shape 579"/>
        <p:cNvGrpSpPr/>
        <p:nvPr/>
      </p:nvGrpSpPr>
      <p:grpSpPr>
        <a:xfrm>
          <a:off x="0" y="0"/>
          <a:ext cx="0" cy="0"/>
          <a:chOff x="0" y="0"/>
          <a:chExt cx="0" cy="0"/>
        </a:xfrm>
      </p:grpSpPr>
      <p:sp>
        <p:nvSpPr>
          <p:cNvPr id="580" name="Shape 580"/>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81" name="Shape 58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5" name="Shape 585"/>
        <p:cNvGrpSpPr/>
        <p:nvPr/>
      </p:nvGrpSpPr>
      <p:grpSpPr>
        <a:xfrm>
          <a:off x="0" y="0"/>
          <a:ext cx="0" cy="0"/>
          <a:chOff x="0" y="0"/>
          <a:chExt cx="0" cy="0"/>
        </a:xfrm>
      </p:grpSpPr>
      <p:sp>
        <p:nvSpPr>
          <p:cNvPr id="586" name="Shape 586"/>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87" name="Shape 587"/>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1" name="Shape 201"/>
        <p:cNvGrpSpPr/>
        <p:nvPr/>
      </p:nvGrpSpPr>
      <p:grpSpPr>
        <a:xfrm>
          <a:off x="0" y="0"/>
          <a:ext cx="0" cy="0"/>
          <a:chOff x="0" y="0"/>
          <a:chExt cx="0" cy="0"/>
        </a:xfrm>
      </p:grpSpPr>
      <p:sp>
        <p:nvSpPr>
          <p:cNvPr id="202" name="Shape 202"/>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03" name="Shape 20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1" name="Shape 591"/>
        <p:cNvGrpSpPr/>
        <p:nvPr/>
      </p:nvGrpSpPr>
      <p:grpSpPr>
        <a:xfrm>
          <a:off x="0" y="0"/>
          <a:ext cx="0" cy="0"/>
          <a:chOff x="0" y="0"/>
          <a:chExt cx="0" cy="0"/>
        </a:xfrm>
      </p:grpSpPr>
      <p:sp>
        <p:nvSpPr>
          <p:cNvPr id="592" name="Shape 592"/>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93" name="Shape 59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6" name="Shape 596"/>
        <p:cNvGrpSpPr/>
        <p:nvPr/>
      </p:nvGrpSpPr>
      <p:grpSpPr>
        <a:xfrm>
          <a:off x="0" y="0"/>
          <a:ext cx="0" cy="0"/>
          <a:chOff x="0" y="0"/>
          <a:chExt cx="0" cy="0"/>
        </a:xfrm>
      </p:grpSpPr>
      <p:sp>
        <p:nvSpPr>
          <p:cNvPr id="597" name="Shape 597"/>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598" name="Shape 59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1" name="Shape 601"/>
        <p:cNvGrpSpPr/>
        <p:nvPr/>
      </p:nvGrpSpPr>
      <p:grpSpPr>
        <a:xfrm>
          <a:off x="0" y="0"/>
          <a:ext cx="0" cy="0"/>
          <a:chOff x="0" y="0"/>
          <a:chExt cx="0" cy="0"/>
        </a:xfrm>
      </p:grpSpPr>
      <p:sp>
        <p:nvSpPr>
          <p:cNvPr id="602" name="Shape 602"/>
          <p:cNvSpPr txBox="1"/>
          <p:nvPr>
            <p:ph idx="1" type="body"/>
          </p:nvPr>
        </p:nvSpPr>
        <p:spPr>
          <a:xfrm>
            <a:off x="685800" y="4400550"/>
            <a:ext cx="5486400" cy="3600600"/>
          </a:xfrm>
          <a:prstGeom prst="rect">
            <a:avLst/>
          </a:prstGeom>
        </p:spPr>
        <p:txBody>
          <a:bodyPr anchorCtr="0" anchor="t" bIns="91425" lIns="91425" rIns="91425" tIns="91425">
            <a:noAutofit/>
          </a:bodyPr>
          <a:lstStyle/>
          <a:p>
            <a:pPr lvl="0" rtl="0">
              <a:spcBef>
                <a:spcPts val="0"/>
              </a:spcBef>
              <a:buNone/>
            </a:pPr>
            <a:r>
              <a:t/>
            </a:r>
            <a:endParaRPr/>
          </a:p>
        </p:txBody>
      </p:sp>
      <p:sp>
        <p:nvSpPr>
          <p:cNvPr id="603" name="Shape 603"/>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7" name="Shape 607"/>
        <p:cNvGrpSpPr/>
        <p:nvPr/>
      </p:nvGrpSpPr>
      <p:grpSpPr>
        <a:xfrm>
          <a:off x="0" y="0"/>
          <a:ext cx="0" cy="0"/>
          <a:chOff x="0" y="0"/>
          <a:chExt cx="0" cy="0"/>
        </a:xfrm>
      </p:grpSpPr>
      <p:sp>
        <p:nvSpPr>
          <p:cNvPr id="608" name="Shape 608"/>
          <p:cNvSpPr txBox="1"/>
          <p:nvPr>
            <p:ph idx="1" type="body"/>
          </p:nvPr>
        </p:nvSpPr>
        <p:spPr>
          <a:xfrm>
            <a:off x="685800" y="4400550"/>
            <a:ext cx="5486400" cy="3600600"/>
          </a:xfrm>
          <a:prstGeom prst="rect">
            <a:avLst/>
          </a:prstGeom>
        </p:spPr>
        <p:txBody>
          <a:bodyPr anchorCtr="0" anchor="t" bIns="91425" lIns="91425" rIns="91425" tIns="91425">
            <a:noAutofit/>
          </a:bodyPr>
          <a:lstStyle/>
          <a:p>
            <a:pPr lvl="0" rtl="0">
              <a:spcBef>
                <a:spcPts val="0"/>
              </a:spcBef>
              <a:buNone/>
            </a:pPr>
            <a:r>
              <a:t/>
            </a:r>
            <a:endParaRPr/>
          </a:p>
        </p:txBody>
      </p:sp>
      <p:sp>
        <p:nvSpPr>
          <p:cNvPr id="609" name="Shape 609"/>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2" name="Shape 612"/>
        <p:cNvGrpSpPr/>
        <p:nvPr/>
      </p:nvGrpSpPr>
      <p:grpSpPr>
        <a:xfrm>
          <a:off x="0" y="0"/>
          <a:ext cx="0" cy="0"/>
          <a:chOff x="0" y="0"/>
          <a:chExt cx="0" cy="0"/>
        </a:xfrm>
      </p:grpSpPr>
      <p:sp>
        <p:nvSpPr>
          <p:cNvPr id="613" name="Shape 613"/>
          <p:cNvSpPr txBox="1"/>
          <p:nvPr>
            <p:ph idx="1" type="body"/>
          </p:nvPr>
        </p:nvSpPr>
        <p:spPr>
          <a:xfrm>
            <a:off x="685800" y="4400550"/>
            <a:ext cx="5486400" cy="3600600"/>
          </a:xfrm>
          <a:prstGeom prst="rect">
            <a:avLst/>
          </a:prstGeom>
        </p:spPr>
        <p:txBody>
          <a:bodyPr anchorCtr="0" anchor="t" bIns="91425" lIns="91425" rIns="91425" tIns="91425">
            <a:noAutofit/>
          </a:bodyPr>
          <a:lstStyle/>
          <a:p>
            <a:pPr lvl="0" rtl="0">
              <a:spcBef>
                <a:spcPts val="0"/>
              </a:spcBef>
              <a:buNone/>
            </a:pPr>
            <a:r>
              <a:t/>
            </a:r>
            <a:endParaRPr/>
          </a:p>
        </p:txBody>
      </p:sp>
      <p:sp>
        <p:nvSpPr>
          <p:cNvPr id="614" name="Shape 614"/>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8" name="Shape 618"/>
        <p:cNvGrpSpPr/>
        <p:nvPr/>
      </p:nvGrpSpPr>
      <p:grpSpPr>
        <a:xfrm>
          <a:off x="0" y="0"/>
          <a:ext cx="0" cy="0"/>
          <a:chOff x="0" y="0"/>
          <a:chExt cx="0" cy="0"/>
        </a:xfrm>
      </p:grpSpPr>
      <p:sp>
        <p:nvSpPr>
          <p:cNvPr id="619" name="Shape 619"/>
          <p:cNvSpPr txBox="1"/>
          <p:nvPr>
            <p:ph idx="1" type="body"/>
          </p:nvPr>
        </p:nvSpPr>
        <p:spPr>
          <a:xfrm>
            <a:off x="685800" y="4400550"/>
            <a:ext cx="5486400" cy="3600600"/>
          </a:xfrm>
          <a:prstGeom prst="rect">
            <a:avLst/>
          </a:prstGeom>
        </p:spPr>
        <p:txBody>
          <a:bodyPr anchorCtr="0" anchor="t" bIns="91425" lIns="91425" rIns="91425" tIns="91425">
            <a:noAutofit/>
          </a:bodyPr>
          <a:lstStyle/>
          <a:p>
            <a:pPr lvl="0" rtl="0">
              <a:spcBef>
                <a:spcPts val="0"/>
              </a:spcBef>
              <a:buNone/>
            </a:pPr>
            <a:r>
              <a:t/>
            </a:r>
            <a:endParaRPr/>
          </a:p>
        </p:txBody>
      </p:sp>
      <p:sp>
        <p:nvSpPr>
          <p:cNvPr id="620" name="Shape 620"/>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4" name="Shape 624"/>
        <p:cNvGrpSpPr/>
        <p:nvPr/>
      </p:nvGrpSpPr>
      <p:grpSpPr>
        <a:xfrm>
          <a:off x="0" y="0"/>
          <a:ext cx="0" cy="0"/>
          <a:chOff x="0" y="0"/>
          <a:chExt cx="0" cy="0"/>
        </a:xfrm>
      </p:grpSpPr>
      <p:sp>
        <p:nvSpPr>
          <p:cNvPr id="625" name="Shape 625"/>
          <p:cNvSpPr txBox="1"/>
          <p:nvPr>
            <p:ph idx="1" type="body"/>
          </p:nvPr>
        </p:nvSpPr>
        <p:spPr>
          <a:xfrm>
            <a:off x="685800" y="4400550"/>
            <a:ext cx="5486400" cy="3600600"/>
          </a:xfrm>
          <a:prstGeom prst="rect">
            <a:avLst/>
          </a:prstGeom>
        </p:spPr>
        <p:txBody>
          <a:bodyPr anchorCtr="0" anchor="t" bIns="91425" lIns="91425" rIns="91425" tIns="91425">
            <a:noAutofit/>
          </a:bodyPr>
          <a:lstStyle/>
          <a:p>
            <a:pPr lvl="0" rtl="0">
              <a:spcBef>
                <a:spcPts val="0"/>
              </a:spcBef>
              <a:buNone/>
            </a:pPr>
            <a:r>
              <a:t/>
            </a:r>
            <a:endParaRPr/>
          </a:p>
        </p:txBody>
      </p:sp>
      <p:sp>
        <p:nvSpPr>
          <p:cNvPr id="626" name="Shape 626"/>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9" name="Shape 629"/>
        <p:cNvGrpSpPr/>
        <p:nvPr/>
      </p:nvGrpSpPr>
      <p:grpSpPr>
        <a:xfrm>
          <a:off x="0" y="0"/>
          <a:ext cx="0" cy="0"/>
          <a:chOff x="0" y="0"/>
          <a:chExt cx="0" cy="0"/>
        </a:xfrm>
      </p:grpSpPr>
      <p:sp>
        <p:nvSpPr>
          <p:cNvPr id="630" name="Shape 630"/>
          <p:cNvSpPr txBox="1"/>
          <p:nvPr>
            <p:ph idx="1" type="body"/>
          </p:nvPr>
        </p:nvSpPr>
        <p:spPr>
          <a:xfrm>
            <a:off x="685800" y="4400550"/>
            <a:ext cx="5486400" cy="3600600"/>
          </a:xfrm>
          <a:prstGeom prst="rect">
            <a:avLst/>
          </a:prstGeom>
        </p:spPr>
        <p:txBody>
          <a:bodyPr anchorCtr="0" anchor="t" bIns="91425" lIns="91425" rIns="91425" tIns="91425">
            <a:noAutofit/>
          </a:bodyPr>
          <a:lstStyle/>
          <a:p>
            <a:pPr lvl="0" rtl="0">
              <a:spcBef>
                <a:spcPts val="0"/>
              </a:spcBef>
              <a:buNone/>
            </a:pPr>
            <a:r>
              <a:t/>
            </a:r>
            <a:endParaRPr/>
          </a:p>
        </p:txBody>
      </p:sp>
      <p:sp>
        <p:nvSpPr>
          <p:cNvPr id="631" name="Shape 631"/>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4" name="Shape 634"/>
        <p:cNvGrpSpPr/>
        <p:nvPr/>
      </p:nvGrpSpPr>
      <p:grpSpPr>
        <a:xfrm>
          <a:off x="0" y="0"/>
          <a:ext cx="0" cy="0"/>
          <a:chOff x="0" y="0"/>
          <a:chExt cx="0" cy="0"/>
        </a:xfrm>
      </p:grpSpPr>
      <p:sp>
        <p:nvSpPr>
          <p:cNvPr id="635" name="Shape 635"/>
          <p:cNvSpPr txBox="1"/>
          <p:nvPr>
            <p:ph idx="1" type="body"/>
          </p:nvPr>
        </p:nvSpPr>
        <p:spPr>
          <a:xfrm>
            <a:off x="685800" y="4400550"/>
            <a:ext cx="5486400" cy="3600600"/>
          </a:xfrm>
          <a:prstGeom prst="rect">
            <a:avLst/>
          </a:prstGeom>
        </p:spPr>
        <p:txBody>
          <a:bodyPr anchorCtr="0" anchor="t" bIns="91425" lIns="91425" rIns="91425" tIns="91425">
            <a:noAutofit/>
          </a:bodyPr>
          <a:lstStyle/>
          <a:p>
            <a:pPr lvl="0" rtl="0">
              <a:spcBef>
                <a:spcPts val="0"/>
              </a:spcBef>
              <a:buNone/>
            </a:pPr>
            <a:r>
              <a:t/>
            </a:r>
            <a:endParaRPr/>
          </a:p>
        </p:txBody>
      </p:sp>
      <p:sp>
        <p:nvSpPr>
          <p:cNvPr id="636" name="Shape 636"/>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0" name="Shape 640"/>
        <p:cNvGrpSpPr/>
        <p:nvPr/>
      </p:nvGrpSpPr>
      <p:grpSpPr>
        <a:xfrm>
          <a:off x="0" y="0"/>
          <a:ext cx="0" cy="0"/>
          <a:chOff x="0" y="0"/>
          <a:chExt cx="0" cy="0"/>
        </a:xfrm>
      </p:grpSpPr>
      <p:sp>
        <p:nvSpPr>
          <p:cNvPr id="641" name="Shape 641"/>
          <p:cNvSpPr txBox="1"/>
          <p:nvPr>
            <p:ph idx="1" type="body"/>
          </p:nvPr>
        </p:nvSpPr>
        <p:spPr>
          <a:xfrm>
            <a:off x="685800" y="4400550"/>
            <a:ext cx="5486400" cy="3600600"/>
          </a:xfrm>
          <a:prstGeom prst="rect">
            <a:avLst/>
          </a:prstGeom>
        </p:spPr>
        <p:txBody>
          <a:bodyPr anchorCtr="0" anchor="t" bIns="91425" lIns="91425" rIns="91425" tIns="91425">
            <a:noAutofit/>
          </a:bodyPr>
          <a:lstStyle/>
          <a:p>
            <a:pPr lvl="0" rtl="0">
              <a:spcBef>
                <a:spcPts val="0"/>
              </a:spcBef>
              <a:buNone/>
            </a:pPr>
            <a:r>
              <a:t/>
            </a:r>
            <a:endParaRPr/>
          </a:p>
        </p:txBody>
      </p:sp>
      <p:sp>
        <p:nvSpPr>
          <p:cNvPr id="642" name="Shape 642"/>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6" name="Shape 206"/>
        <p:cNvGrpSpPr/>
        <p:nvPr/>
      </p:nvGrpSpPr>
      <p:grpSpPr>
        <a:xfrm>
          <a:off x="0" y="0"/>
          <a:ext cx="0" cy="0"/>
          <a:chOff x="0" y="0"/>
          <a:chExt cx="0" cy="0"/>
        </a:xfrm>
      </p:grpSpPr>
      <p:sp>
        <p:nvSpPr>
          <p:cNvPr id="207" name="Shape 207"/>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208" name="Shape 20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5" name="Shape 645"/>
        <p:cNvGrpSpPr/>
        <p:nvPr/>
      </p:nvGrpSpPr>
      <p:grpSpPr>
        <a:xfrm>
          <a:off x="0" y="0"/>
          <a:ext cx="0" cy="0"/>
          <a:chOff x="0" y="0"/>
          <a:chExt cx="0" cy="0"/>
        </a:xfrm>
      </p:grpSpPr>
      <p:sp>
        <p:nvSpPr>
          <p:cNvPr id="646" name="Shape 646"/>
          <p:cNvSpPr txBox="1"/>
          <p:nvPr>
            <p:ph idx="1" type="body"/>
          </p:nvPr>
        </p:nvSpPr>
        <p:spPr>
          <a:xfrm>
            <a:off x="685800" y="4400550"/>
            <a:ext cx="5486400" cy="3600600"/>
          </a:xfrm>
          <a:prstGeom prst="rect">
            <a:avLst/>
          </a:prstGeom>
        </p:spPr>
        <p:txBody>
          <a:bodyPr anchorCtr="0" anchor="t" bIns="91425" lIns="91425" rIns="91425" tIns="91425">
            <a:noAutofit/>
          </a:bodyPr>
          <a:lstStyle/>
          <a:p>
            <a:pPr lvl="0" rtl="0">
              <a:spcBef>
                <a:spcPts val="0"/>
              </a:spcBef>
              <a:buNone/>
            </a:pPr>
            <a:r>
              <a:t/>
            </a:r>
            <a:endParaRPr/>
          </a:p>
        </p:txBody>
      </p:sp>
      <p:sp>
        <p:nvSpPr>
          <p:cNvPr id="647" name="Shape 647"/>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1" name="Shape 651"/>
        <p:cNvGrpSpPr/>
        <p:nvPr/>
      </p:nvGrpSpPr>
      <p:grpSpPr>
        <a:xfrm>
          <a:off x="0" y="0"/>
          <a:ext cx="0" cy="0"/>
          <a:chOff x="0" y="0"/>
          <a:chExt cx="0" cy="0"/>
        </a:xfrm>
      </p:grpSpPr>
      <p:sp>
        <p:nvSpPr>
          <p:cNvPr id="652" name="Shape 652"/>
          <p:cNvSpPr txBox="1"/>
          <p:nvPr>
            <p:ph idx="1" type="body"/>
          </p:nvPr>
        </p:nvSpPr>
        <p:spPr>
          <a:xfrm>
            <a:off x="685800" y="4400550"/>
            <a:ext cx="5486400" cy="3600600"/>
          </a:xfrm>
          <a:prstGeom prst="rect">
            <a:avLst/>
          </a:prstGeom>
        </p:spPr>
        <p:txBody>
          <a:bodyPr anchorCtr="0" anchor="t" bIns="91425" lIns="91425" rIns="91425" tIns="91425">
            <a:noAutofit/>
          </a:bodyPr>
          <a:lstStyle/>
          <a:p>
            <a:pPr lvl="0" rtl="0">
              <a:spcBef>
                <a:spcPts val="0"/>
              </a:spcBef>
              <a:buNone/>
            </a:pPr>
            <a:r>
              <a:t/>
            </a:r>
            <a:endParaRPr/>
          </a:p>
        </p:txBody>
      </p:sp>
      <p:sp>
        <p:nvSpPr>
          <p:cNvPr id="653" name="Shape 653"/>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7" name="Shape 657"/>
        <p:cNvGrpSpPr/>
        <p:nvPr/>
      </p:nvGrpSpPr>
      <p:grpSpPr>
        <a:xfrm>
          <a:off x="0" y="0"/>
          <a:ext cx="0" cy="0"/>
          <a:chOff x="0" y="0"/>
          <a:chExt cx="0" cy="0"/>
        </a:xfrm>
      </p:grpSpPr>
      <p:sp>
        <p:nvSpPr>
          <p:cNvPr id="658" name="Shape 658"/>
          <p:cNvSpPr txBox="1"/>
          <p:nvPr>
            <p:ph idx="1" type="body"/>
          </p:nvPr>
        </p:nvSpPr>
        <p:spPr>
          <a:xfrm>
            <a:off x="685800" y="4400550"/>
            <a:ext cx="5486400" cy="3600600"/>
          </a:xfrm>
          <a:prstGeom prst="rect">
            <a:avLst/>
          </a:prstGeom>
        </p:spPr>
        <p:txBody>
          <a:bodyPr anchorCtr="0" anchor="t" bIns="91425" lIns="91425" rIns="91425" tIns="91425">
            <a:noAutofit/>
          </a:bodyPr>
          <a:lstStyle/>
          <a:p>
            <a:pPr lvl="0" rtl="0">
              <a:spcBef>
                <a:spcPts val="0"/>
              </a:spcBef>
              <a:buNone/>
            </a:pPr>
            <a:r>
              <a:t/>
            </a:r>
            <a:endParaRPr/>
          </a:p>
        </p:txBody>
      </p:sp>
      <p:sp>
        <p:nvSpPr>
          <p:cNvPr id="659" name="Shape 659"/>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2" name="Shape 662"/>
        <p:cNvGrpSpPr/>
        <p:nvPr/>
      </p:nvGrpSpPr>
      <p:grpSpPr>
        <a:xfrm>
          <a:off x="0" y="0"/>
          <a:ext cx="0" cy="0"/>
          <a:chOff x="0" y="0"/>
          <a:chExt cx="0" cy="0"/>
        </a:xfrm>
      </p:grpSpPr>
      <p:sp>
        <p:nvSpPr>
          <p:cNvPr id="663" name="Shape 663"/>
          <p:cNvSpPr txBox="1"/>
          <p:nvPr>
            <p:ph idx="1" type="body"/>
          </p:nvPr>
        </p:nvSpPr>
        <p:spPr>
          <a:xfrm>
            <a:off x="685800" y="4400550"/>
            <a:ext cx="5486400" cy="3600600"/>
          </a:xfrm>
          <a:prstGeom prst="rect">
            <a:avLst/>
          </a:prstGeom>
        </p:spPr>
        <p:txBody>
          <a:bodyPr anchorCtr="0" anchor="t" bIns="91425" lIns="91425" rIns="91425" tIns="91425">
            <a:noAutofit/>
          </a:bodyPr>
          <a:lstStyle/>
          <a:p>
            <a:pPr lvl="0" rtl="0">
              <a:spcBef>
                <a:spcPts val="0"/>
              </a:spcBef>
              <a:buNone/>
            </a:pPr>
            <a:r>
              <a:t/>
            </a:r>
            <a:endParaRPr/>
          </a:p>
        </p:txBody>
      </p:sp>
      <p:sp>
        <p:nvSpPr>
          <p:cNvPr id="664" name="Shape 664"/>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7" name="Shape 667"/>
        <p:cNvGrpSpPr/>
        <p:nvPr/>
      </p:nvGrpSpPr>
      <p:grpSpPr>
        <a:xfrm>
          <a:off x="0" y="0"/>
          <a:ext cx="0" cy="0"/>
          <a:chOff x="0" y="0"/>
          <a:chExt cx="0" cy="0"/>
        </a:xfrm>
      </p:grpSpPr>
      <p:sp>
        <p:nvSpPr>
          <p:cNvPr id="668" name="Shape 668"/>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669" name="Shape 669"/>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3" name="Shape 673"/>
        <p:cNvGrpSpPr/>
        <p:nvPr/>
      </p:nvGrpSpPr>
      <p:grpSpPr>
        <a:xfrm>
          <a:off x="0" y="0"/>
          <a:ext cx="0" cy="0"/>
          <a:chOff x="0" y="0"/>
          <a:chExt cx="0" cy="0"/>
        </a:xfrm>
      </p:grpSpPr>
      <p:sp>
        <p:nvSpPr>
          <p:cNvPr id="674" name="Shape 674"/>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675" name="Shape 67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8" name="Shape 678"/>
        <p:cNvGrpSpPr/>
        <p:nvPr/>
      </p:nvGrpSpPr>
      <p:grpSpPr>
        <a:xfrm>
          <a:off x="0" y="0"/>
          <a:ext cx="0" cy="0"/>
          <a:chOff x="0" y="0"/>
          <a:chExt cx="0" cy="0"/>
        </a:xfrm>
      </p:grpSpPr>
      <p:sp>
        <p:nvSpPr>
          <p:cNvPr id="679" name="Shape 679"/>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680" name="Shape 68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4" name="Shape 684"/>
        <p:cNvGrpSpPr/>
        <p:nvPr/>
      </p:nvGrpSpPr>
      <p:grpSpPr>
        <a:xfrm>
          <a:off x="0" y="0"/>
          <a:ext cx="0" cy="0"/>
          <a:chOff x="0" y="0"/>
          <a:chExt cx="0" cy="0"/>
        </a:xfrm>
      </p:grpSpPr>
      <p:sp>
        <p:nvSpPr>
          <p:cNvPr id="685" name="Shape 685"/>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686" name="Shape 68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9" name="Shape 689"/>
        <p:cNvGrpSpPr/>
        <p:nvPr/>
      </p:nvGrpSpPr>
      <p:grpSpPr>
        <a:xfrm>
          <a:off x="0" y="0"/>
          <a:ext cx="0" cy="0"/>
          <a:chOff x="0" y="0"/>
          <a:chExt cx="0" cy="0"/>
        </a:xfrm>
      </p:grpSpPr>
      <p:sp>
        <p:nvSpPr>
          <p:cNvPr id="690" name="Shape 690"/>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691" name="Shape 69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4" name="Shape 694"/>
        <p:cNvGrpSpPr/>
        <p:nvPr/>
      </p:nvGrpSpPr>
      <p:grpSpPr>
        <a:xfrm>
          <a:off x="0" y="0"/>
          <a:ext cx="0" cy="0"/>
          <a:chOff x="0" y="0"/>
          <a:chExt cx="0" cy="0"/>
        </a:xfrm>
      </p:grpSpPr>
      <p:sp>
        <p:nvSpPr>
          <p:cNvPr id="695" name="Shape 695"/>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696" name="Shape 69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5" name="Shape 15"/>
        <p:cNvGrpSpPr/>
        <p:nvPr/>
      </p:nvGrpSpPr>
      <p:grpSpPr>
        <a:xfrm>
          <a:off x="0" y="0"/>
          <a:ext cx="0" cy="0"/>
          <a:chOff x="0" y="0"/>
          <a:chExt cx="0" cy="0"/>
        </a:xfrm>
      </p:grpSpPr>
      <p:sp>
        <p:nvSpPr>
          <p:cNvPr id="16" name="Shape 16"/>
          <p:cNvSpPr txBox="1"/>
          <p:nvPr>
            <p:ph type="ctrTitle"/>
          </p:nvPr>
        </p:nvSpPr>
        <p:spPr>
          <a:xfrm>
            <a:off x="1524000" y="1122362"/>
            <a:ext cx="9144000" cy="2387600"/>
          </a:xfrm>
          <a:prstGeom prst="rect">
            <a:avLst/>
          </a:prstGeom>
          <a:noFill/>
          <a:ln>
            <a:noFill/>
          </a:ln>
        </p:spPr>
        <p:txBody>
          <a:bodyPr anchorCtr="0" anchor="b" bIns="91425" lIns="91425" rIns="91425" tIns="91425"/>
          <a:lstStyle>
            <a:lvl1pPr indent="0" lvl="0" marL="0" marR="0" rtl="0" algn="ctr">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7" name="Shape 17"/>
          <p:cNvSpPr txBox="1"/>
          <p:nvPr>
            <p:ph idx="1" type="subTitle"/>
          </p:nvPr>
        </p:nvSpPr>
        <p:spPr>
          <a:xfrm>
            <a:off x="1524000" y="3602037"/>
            <a:ext cx="9144000" cy="1655761"/>
          </a:xfrm>
          <a:prstGeom prst="rect">
            <a:avLst/>
          </a:prstGeom>
          <a:noFill/>
          <a:ln>
            <a:noFill/>
          </a:ln>
        </p:spPr>
        <p:txBody>
          <a:bodyPr anchorCtr="0" anchor="t" bIns="91425" lIns="91425" rIns="91425" tIns="91425"/>
          <a:lstStyle>
            <a:lvl1pPr indent="0" lvl="0" marL="0" marR="0" rtl="0" algn="ctr">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ctr">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ctr">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18" name="Shape 18"/>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9" name="Shape 19"/>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0" name="Shape 20"/>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4" name="Shape 64"/>
        <p:cNvGrpSpPr/>
        <p:nvPr/>
      </p:nvGrpSpPr>
      <p:grpSpPr>
        <a:xfrm>
          <a:off x="0" y="0"/>
          <a:ext cx="0" cy="0"/>
          <a:chOff x="0" y="0"/>
          <a:chExt cx="0" cy="0"/>
        </a:xfrm>
      </p:grpSpPr>
      <p:sp>
        <p:nvSpPr>
          <p:cNvPr id="65" name="Shape 65"/>
          <p:cNvSpPr txBox="1"/>
          <p:nvPr>
            <p:ph type="title"/>
          </p:nvPr>
        </p:nvSpPr>
        <p:spPr>
          <a:xfrm>
            <a:off x="839787" y="457200"/>
            <a:ext cx="3932237" cy="1600199"/>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6" name="Shape 66"/>
          <p:cNvSpPr/>
          <p:nvPr>
            <p:ph idx="2" type="pic"/>
          </p:nvPr>
        </p:nvSpPr>
        <p:spPr>
          <a:xfrm>
            <a:off x="5183187" y="987425"/>
            <a:ext cx="6172199" cy="4873624"/>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32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8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24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9pPr>
          </a:lstStyle>
          <a:p/>
        </p:txBody>
      </p:sp>
      <p:sp>
        <p:nvSpPr>
          <p:cNvPr id="67" name="Shape 67"/>
          <p:cNvSpPr txBox="1"/>
          <p:nvPr>
            <p:ph idx="1" type="body"/>
          </p:nvPr>
        </p:nvSpPr>
        <p:spPr>
          <a:xfrm>
            <a:off x="839787" y="2057400"/>
            <a:ext cx="3932237" cy="3811588"/>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68" name="Shape 68"/>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69" name="Shape 69"/>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70" name="Shape 70"/>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1" name="Shape 71"/>
        <p:cNvGrpSpPr/>
        <p:nvPr/>
      </p:nvGrpSpPr>
      <p:grpSpPr>
        <a:xfrm>
          <a:off x="0" y="0"/>
          <a:ext cx="0" cy="0"/>
          <a:chOff x="0" y="0"/>
          <a:chExt cx="0" cy="0"/>
        </a:xfrm>
      </p:grpSpPr>
      <p:sp>
        <p:nvSpPr>
          <p:cNvPr id="72" name="Shape 72"/>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3" name="Shape 73"/>
          <p:cNvSpPr txBox="1"/>
          <p:nvPr>
            <p:ph idx="1" type="body"/>
          </p:nvPr>
        </p:nvSpPr>
        <p:spPr>
          <a:xfrm rot="5400000">
            <a:off x="3920331" y="-1256505"/>
            <a:ext cx="4351338" cy="10515599"/>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74" name="Shape 74"/>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75" name="Shape 75"/>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76" name="Shape 76"/>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7" name="Shape 77"/>
        <p:cNvGrpSpPr/>
        <p:nvPr/>
      </p:nvGrpSpPr>
      <p:grpSpPr>
        <a:xfrm>
          <a:off x="0" y="0"/>
          <a:ext cx="0" cy="0"/>
          <a:chOff x="0" y="0"/>
          <a:chExt cx="0" cy="0"/>
        </a:xfrm>
      </p:grpSpPr>
      <p:sp>
        <p:nvSpPr>
          <p:cNvPr id="78" name="Shape 78"/>
          <p:cNvSpPr txBox="1"/>
          <p:nvPr>
            <p:ph type="title"/>
          </p:nvPr>
        </p:nvSpPr>
        <p:spPr>
          <a:xfrm rot="5400000">
            <a:off x="7133431" y="1956594"/>
            <a:ext cx="5811838" cy="2628899"/>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9" name="Shape 79"/>
          <p:cNvSpPr txBox="1"/>
          <p:nvPr>
            <p:ph idx="1" type="body"/>
          </p:nvPr>
        </p:nvSpPr>
        <p:spPr>
          <a:xfrm rot="5400000">
            <a:off x="1799431" y="-596105"/>
            <a:ext cx="5811838" cy="7734299"/>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80" name="Shape 80"/>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81" name="Shape 81"/>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82" name="Shape 82"/>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89" name="Shape 89"/>
        <p:cNvGrpSpPr/>
        <p:nvPr/>
      </p:nvGrpSpPr>
      <p:grpSpPr>
        <a:xfrm>
          <a:off x="0" y="0"/>
          <a:ext cx="0" cy="0"/>
          <a:chOff x="0" y="0"/>
          <a:chExt cx="0" cy="0"/>
        </a:xfrm>
      </p:grpSpPr>
      <p:sp>
        <p:nvSpPr>
          <p:cNvPr id="90" name="Shape 90"/>
          <p:cNvSpPr txBox="1"/>
          <p:nvPr>
            <p:ph type="title"/>
          </p:nvPr>
        </p:nvSpPr>
        <p:spPr>
          <a:xfrm>
            <a:off x="838200"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91" name="Shape 91"/>
          <p:cNvSpPr txBox="1"/>
          <p:nvPr>
            <p:ph idx="1" type="body"/>
          </p:nvPr>
        </p:nvSpPr>
        <p:spPr>
          <a:xfrm>
            <a:off x="838200" y="1825625"/>
            <a:ext cx="10515600" cy="43512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92" name="Shape 92"/>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93" name="Shape 93"/>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94" name="Shape 94"/>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5" name="Shape 95"/>
        <p:cNvGrpSpPr/>
        <p:nvPr/>
      </p:nvGrpSpPr>
      <p:grpSpPr>
        <a:xfrm>
          <a:off x="0" y="0"/>
          <a:ext cx="0" cy="0"/>
          <a:chOff x="0" y="0"/>
          <a:chExt cx="0" cy="0"/>
        </a:xfrm>
      </p:grpSpPr>
      <p:sp>
        <p:nvSpPr>
          <p:cNvPr id="96" name="Shape 96"/>
          <p:cNvSpPr txBox="1"/>
          <p:nvPr>
            <p:ph type="ctrTitle"/>
          </p:nvPr>
        </p:nvSpPr>
        <p:spPr>
          <a:xfrm>
            <a:off x="1524000" y="1122362"/>
            <a:ext cx="9144000" cy="2387700"/>
          </a:xfrm>
          <a:prstGeom prst="rect">
            <a:avLst/>
          </a:prstGeom>
          <a:noFill/>
          <a:ln>
            <a:noFill/>
          </a:ln>
        </p:spPr>
        <p:txBody>
          <a:bodyPr anchorCtr="0" anchor="b" bIns="91425" lIns="91425" rIns="91425" tIns="91425"/>
          <a:lstStyle>
            <a:lvl1pPr indent="0" lvl="0" marL="0" marR="0" rtl="0" algn="ctr">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97" name="Shape 97"/>
          <p:cNvSpPr txBox="1"/>
          <p:nvPr>
            <p:ph idx="1" type="subTitle"/>
          </p:nvPr>
        </p:nvSpPr>
        <p:spPr>
          <a:xfrm>
            <a:off x="1524000" y="3602037"/>
            <a:ext cx="9144000" cy="1655700"/>
          </a:xfrm>
          <a:prstGeom prst="rect">
            <a:avLst/>
          </a:prstGeom>
          <a:noFill/>
          <a:ln>
            <a:noFill/>
          </a:ln>
        </p:spPr>
        <p:txBody>
          <a:bodyPr anchorCtr="0" anchor="t" bIns="91425" lIns="91425" rIns="91425" tIns="91425"/>
          <a:lstStyle>
            <a:lvl1pPr indent="0" lvl="0" marL="0" marR="0" rtl="0" algn="ctr">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ctr">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ctr">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98" name="Shape 98"/>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99" name="Shape 99"/>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00" name="Shape 100"/>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01" name="Shape 101"/>
        <p:cNvGrpSpPr/>
        <p:nvPr/>
      </p:nvGrpSpPr>
      <p:grpSpPr>
        <a:xfrm>
          <a:off x="0" y="0"/>
          <a:ext cx="0" cy="0"/>
          <a:chOff x="0" y="0"/>
          <a:chExt cx="0" cy="0"/>
        </a:xfrm>
      </p:grpSpPr>
      <p:sp>
        <p:nvSpPr>
          <p:cNvPr id="102" name="Shape 102"/>
          <p:cNvSpPr txBox="1"/>
          <p:nvPr>
            <p:ph type="title"/>
          </p:nvPr>
        </p:nvSpPr>
        <p:spPr>
          <a:xfrm>
            <a:off x="609600" y="274637"/>
            <a:ext cx="10972800" cy="11433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03" name="Shape 103"/>
          <p:cNvSpPr txBox="1"/>
          <p:nvPr>
            <p:ph idx="1" type="body"/>
          </p:nvPr>
        </p:nvSpPr>
        <p:spPr>
          <a:xfrm>
            <a:off x="609600" y="1600200"/>
            <a:ext cx="10972800" cy="4967700"/>
          </a:xfrm>
          <a:prstGeom prst="rect">
            <a:avLst/>
          </a:prstGeom>
          <a:noFill/>
          <a:ln>
            <a:noFill/>
          </a:ln>
        </p:spPr>
        <p:txBody>
          <a:bodyPr anchorCtr="0" anchor="t" bIns="91425" lIns="91425" rIns="91425" tIns="91425"/>
          <a:lstStyle>
            <a:lvl1pPr indent="-50800" lvl="0" marL="228600" marR="0" rtl="0" algn="l">
              <a:lnSpc>
                <a:spcPct val="90000"/>
              </a:lnSpc>
              <a:spcBef>
                <a:spcPts val="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04" name="Shape 104"/>
        <p:cNvGrpSpPr/>
        <p:nvPr/>
      </p:nvGrpSpPr>
      <p:grpSpPr>
        <a:xfrm>
          <a:off x="0" y="0"/>
          <a:ext cx="0" cy="0"/>
          <a:chOff x="0" y="0"/>
          <a:chExt cx="0" cy="0"/>
        </a:xfrm>
      </p:grpSpPr>
      <p:sp>
        <p:nvSpPr>
          <p:cNvPr id="105" name="Shape 105"/>
          <p:cNvSpPr txBox="1"/>
          <p:nvPr>
            <p:ph type="title"/>
          </p:nvPr>
        </p:nvSpPr>
        <p:spPr>
          <a:xfrm>
            <a:off x="831850" y="1709738"/>
            <a:ext cx="10515600" cy="28527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06" name="Shape 106"/>
          <p:cNvSpPr txBox="1"/>
          <p:nvPr>
            <p:ph idx="1" type="body"/>
          </p:nvPr>
        </p:nvSpPr>
        <p:spPr>
          <a:xfrm>
            <a:off x="831850" y="4589462"/>
            <a:ext cx="10515600" cy="1500300"/>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107" name="Shape 107"/>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08" name="Shape 108"/>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09" name="Shape 109"/>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10" name="Shape 110"/>
        <p:cNvGrpSpPr/>
        <p:nvPr/>
      </p:nvGrpSpPr>
      <p:grpSpPr>
        <a:xfrm>
          <a:off x="0" y="0"/>
          <a:ext cx="0" cy="0"/>
          <a:chOff x="0" y="0"/>
          <a:chExt cx="0" cy="0"/>
        </a:xfrm>
      </p:grpSpPr>
      <p:sp>
        <p:nvSpPr>
          <p:cNvPr id="111" name="Shape 111"/>
          <p:cNvSpPr txBox="1"/>
          <p:nvPr>
            <p:ph type="title"/>
          </p:nvPr>
        </p:nvSpPr>
        <p:spPr>
          <a:xfrm>
            <a:off x="838200"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12" name="Shape 112"/>
          <p:cNvSpPr txBox="1"/>
          <p:nvPr>
            <p:ph idx="1" type="body"/>
          </p:nvPr>
        </p:nvSpPr>
        <p:spPr>
          <a:xfrm>
            <a:off x="838200" y="1825625"/>
            <a:ext cx="5181600" cy="43512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13" name="Shape 113"/>
          <p:cNvSpPr txBox="1"/>
          <p:nvPr>
            <p:ph idx="2" type="body"/>
          </p:nvPr>
        </p:nvSpPr>
        <p:spPr>
          <a:xfrm>
            <a:off x="6172200" y="1825625"/>
            <a:ext cx="5181600" cy="43512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14" name="Shape 114"/>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15" name="Shape 115"/>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16" name="Shape 116"/>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17" name="Shape 117"/>
        <p:cNvGrpSpPr/>
        <p:nvPr/>
      </p:nvGrpSpPr>
      <p:grpSpPr>
        <a:xfrm>
          <a:off x="0" y="0"/>
          <a:ext cx="0" cy="0"/>
          <a:chOff x="0" y="0"/>
          <a:chExt cx="0" cy="0"/>
        </a:xfrm>
      </p:grpSpPr>
      <p:sp>
        <p:nvSpPr>
          <p:cNvPr id="118" name="Shape 118"/>
          <p:cNvSpPr txBox="1"/>
          <p:nvPr>
            <p:ph type="title"/>
          </p:nvPr>
        </p:nvSpPr>
        <p:spPr>
          <a:xfrm>
            <a:off x="839787"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19" name="Shape 119"/>
          <p:cNvSpPr txBox="1"/>
          <p:nvPr>
            <p:ph idx="1" type="body"/>
          </p:nvPr>
        </p:nvSpPr>
        <p:spPr>
          <a:xfrm>
            <a:off x="839787" y="1681163"/>
            <a:ext cx="5157900" cy="823800"/>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120" name="Shape 120"/>
          <p:cNvSpPr txBox="1"/>
          <p:nvPr>
            <p:ph idx="2" type="body"/>
          </p:nvPr>
        </p:nvSpPr>
        <p:spPr>
          <a:xfrm>
            <a:off x="839787" y="2505075"/>
            <a:ext cx="5157900" cy="36846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21" name="Shape 121"/>
          <p:cNvSpPr txBox="1"/>
          <p:nvPr>
            <p:ph idx="3" type="body"/>
          </p:nvPr>
        </p:nvSpPr>
        <p:spPr>
          <a:xfrm>
            <a:off x="6172200" y="1681163"/>
            <a:ext cx="5183100" cy="823800"/>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122" name="Shape 122"/>
          <p:cNvSpPr txBox="1"/>
          <p:nvPr>
            <p:ph idx="4" type="body"/>
          </p:nvPr>
        </p:nvSpPr>
        <p:spPr>
          <a:xfrm>
            <a:off x="6172200" y="2505075"/>
            <a:ext cx="5183100" cy="36846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23" name="Shape 123"/>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24" name="Shape 124"/>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25" name="Shape 125"/>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26" name="Shape 126"/>
        <p:cNvGrpSpPr/>
        <p:nvPr/>
      </p:nvGrpSpPr>
      <p:grpSpPr>
        <a:xfrm>
          <a:off x="0" y="0"/>
          <a:ext cx="0" cy="0"/>
          <a:chOff x="0" y="0"/>
          <a:chExt cx="0" cy="0"/>
        </a:xfrm>
      </p:grpSpPr>
      <p:sp>
        <p:nvSpPr>
          <p:cNvPr id="127" name="Shape 127"/>
          <p:cNvSpPr txBox="1"/>
          <p:nvPr>
            <p:ph type="title"/>
          </p:nvPr>
        </p:nvSpPr>
        <p:spPr>
          <a:xfrm>
            <a:off x="838200"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28" name="Shape 128"/>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29" name="Shape 129"/>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30" name="Shape 130"/>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Shhimo Title">
    <p:spTree>
      <p:nvGrpSpPr>
        <p:cNvPr id="21" name="Shape 21"/>
        <p:cNvGrpSpPr/>
        <p:nvPr/>
      </p:nvGrpSpPr>
      <p:grpSpPr>
        <a:xfrm>
          <a:off x="0" y="0"/>
          <a:ext cx="0" cy="0"/>
          <a:chOff x="0" y="0"/>
          <a:chExt cx="0" cy="0"/>
        </a:xfrm>
      </p:grpSpPr>
      <p:sp>
        <p:nvSpPr>
          <p:cNvPr id="22" name="Shape 22"/>
          <p:cNvSpPr txBox="1"/>
          <p:nvPr>
            <p:ph type="title"/>
          </p:nvPr>
        </p:nvSpPr>
        <p:spPr>
          <a:xfrm>
            <a:off x="169332" y="365126"/>
            <a:ext cx="11785599" cy="752473"/>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1"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3" name="Shape 23"/>
          <p:cNvSpPr txBox="1"/>
          <p:nvPr>
            <p:ph idx="1" type="body"/>
          </p:nvPr>
        </p:nvSpPr>
        <p:spPr>
          <a:xfrm>
            <a:off x="169332" y="1303866"/>
            <a:ext cx="11785599" cy="5164666"/>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31" name="Shape 131"/>
        <p:cNvGrpSpPr/>
        <p:nvPr/>
      </p:nvGrpSpPr>
      <p:grpSpPr>
        <a:xfrm>
          <a:off x="0" y="0"/>
          <a:ext cx="0" cy="0"/>
          <a:chOff x="0" y="0"/>
          <a:chExt cx="0" cy="0"/>
        </a:xfrm>
      </p:grpSpPr>
      <p:sp>
        <p:nvSpPr>
          <p:cNvPr id="132" name="Shape 132"/>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33" name="Shape 133"/>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34" name="Shape 134"/>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135" name="Shape 135"/>
        <p:cNvGrpSpPr/>
        <p:nvPr/>
      </p:nvGrpSpPr>
      <p:grpSpPr>
        <a:xfrm>
          <a:off x="0" y="0"/>
          <a:ext cx="0" cy="0"/>
          <a:chOff x="0" y="0"/>
          <a:chExt cx="0" cy="0"/>
        </a:xfrm>
      </p:grpSpPr>
      <p:sp>
        <p:nvSpPr>
          <p:cNvPr id="136" name="Shape 136"/>
          <p:cNvSpPr txBox="1"/>
          <p:nvPr>
            <p:ph type="title"/>
          </p:nvPr>
        </p:nvSpPr>
        <p:spPr>
          <a:xfrm>
            <a:off x="839787" y="457200"/>
            <a:ext cx="3932100" cy="16002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37" name="Shape 137"/>
          <p:cNvSpPr txBox="1"/>
          <p:nvPr>
            <p:ph idx="1" type="body"/>
          </p:nvPr>
        </p:nvSpPr>
        <p:spPr>
          <a:xfrm>
            <a:off x="5183187" y="987425"/>
            <a:ext cx="6172200" cy="4873500"/>
          </a:xfrm>
          <a:prstGeom prst="rect">
            <a:avLst/>
          </a:prstGeom>
          <a:noFill/>
          <a:ln>
            <a:noFill/>
          </a:ln>
        </p:spPr>
        <p:txBody>
          <a:bodyPr anchorCtr="0" anchor="t" bIns="91425" lIns="91425" rIns="91425" tIns="91425"/>
          <a:lstStyle>
            <a:lvl1pPr indent="-25400" lvl="0" marL="228600" marR="0" rtl="0" algn="l">
              <a:lnSpc>
                <a:spcPct val="90000"/>
              </a:lnSpc>
              <a:spcBef>
                <a:spcPts val="1000"/>
              </a:spcBef>
              <a:buClr>
                <a:schemeClr val="lt1"/>
              </a:buClr>
              <a:buSzPct val="100000"/>
              <a:buFont typeface="Arial"/>
              <a:buChar char="•"/>
              <a:defRPr b="0" i="0" sz="3200" u="none" cap="none" strike="noStrike">
                <a:solidFill>
                  <a:schemeClr val="lt1"/>
                </a:solidFill>
                <a:latin typeface="Calibri"/>
                <a:ea typeface="Calibri"/>
                <a:cs typeface="Calibri"/>
                <a:sym typeface="Calibri"/>
              </a:defRPr>
            </a:lvl1pPr>
            <a:lvl2pPr indent="-50800" lvl="1" marL="685800" marR="0" rtl="0" algn="l">
              <a:lnSpc>
                <a:spcPct val="90000"/>
              </a:lnSpc>
              <a:spcBef>
                <a:spcPts val="5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2pPr>
            <a:lvl3pPr indent="-76200" lvl="2" marL="11430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3pPr>
            <a:lvl4pPr indent="-101600" lvl="3" marL="1600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4pPr>
            <a:lvl5pPr indent="-101600" lvl="4" marL="20574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5pPr>
            <a:lvl6pPr indent="-101600" lvl="5" marL="25146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6pPr>
            <a:lvl7pPr indent="-101600" lvl="6" marL="29718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7pPr>
            <a:lvl8pPr indent="-101600" lvl="7" marL="3429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8pPr>
            <a:lvl9pPr indent="-101600" lvl="8" marL="3886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9pPr>
          </a:lstStyle>
          <a:p/>
        </p:txBody>
      </p:sp>
      <p:sp>
        <p:nvSpPr>
          <p:cNvPr id="138" name="Shape 138"/>
          <p:cNvSpPr txBox="1"/>
          <p:nvPr>
            <p:ph idx="2" type="body"/>
          </p:nvPr>
        </p:nvSpPr>
        <p:spPr>
          <a:xfrm>
            <a:off x="839787" y="2057400"/>
            <a:ext cx="3932100" cy="3811500"/>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139" name="Shape 139"/>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40" name="Shape 140"/>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41" name="Shape 141"/>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142" name="Shape 142"/>
        <p:cNvGrpSpPr/>
        <p:nvPr/>
      </p:nvGrpSpPr>
      <p:grpSpPr>
        <a:xfrm>
          <a:off x="0" y="0"/>
          <a:ext cx="0" cy="0"/>
          <a:chOff x="0" y="0"/>
          <a:chExt cx="0" cy="0"/>
        </a:xfrm>
      </p:grpSpPr>
      <p:sp>
        <p:nvSpPr>
          <p:cNvPr id="143" name="Shape 143"/>
          <p:cNvSpPr txBox="1"/>
          <p:nvPr>
            <p:ph type="title"/>
          </p:nvPr>
        </p:nvSpPr>
        <p:spPr>
          <a:xfrm>
            <a:off x="839787" y="457200"/>
            <a:ext cx="3932100" cy="16002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44" name="Shape 144"/>
          <p:cNvSpPr/>
          <p:nvPr>
            <p:ph idx="2" type="pic"/>
          </p:nvPr>
        </p:nvSpPr>
        <p:spPr>
          <a:xfrm>
            <a:off x="5183187" y="987425"/>
            <a:ext cx="6172200" cy="4873500"/>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32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8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24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9pPr>
          </a:lstStyle>
          <a:p/>
        </p:txBody>
      </p:sp>
      <p:sp>
        <p:nvSpPr>
          <p:cNvPr id="145" name="Shape 145"/>
          <p:cNvSpPr txBox="1"/>
          <p:nvPr>
            <p:ph idx="1" type="body"/>
          </p:nvPr>
        </p:nvSpPr>
        <p:spPr>
          <a:xfrm>
            <a:off x="839787" y="2057400"/>
            <a:ext cx="3932100" cy="3811500"/>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146" name="Shape 146"/>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47" name="Shape 147"/>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48" name="Shape 148"/>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149" name="Shape 149"/>
        <p:cNvGrpSpPr/>
        <p:nvPr/>
      </p:nvGrpSpPr>
      <p:grpSpPr>
        <a:xfrm>
          <a:off x="0" y="0"/>
          <a:ext cx="0" cy="0"/>
          <a:chOff x="0" y="0"/>
          <a:chExt cx="0" cy="0"/>
        </a:xfrm>
      </p:grpSpPr>
      <p:sp>
        <p:nvSpPr>
          <p:cNvPr id="150" name="Shape 150"/>
          <p:cNvSpPr txBox="1"/>
          <p:nvPr>
            <p:ph type="title"/>
          </p:nvPr>
        </p:nvSpPr>
        <p:spPr>
          <a:xfrm>
            <a:off x="838200"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51" name="Shape 151"/>
          <p:cNvSpPr txBox="1"/>
          <p:nvPr>
            <p:ph idx="1" type="body"/>
          </p:nvPr>
        </p:nvSpPr>
        <p:spPr>
          <a:xfrm rot="5400000">
            <a:off x="3920400" y="-1256575"/>
            <a:ext cx="4351200" cy="105156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52" name="Shape 152"/>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53" name="Shape 153"/>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54" name="Shape 154"/>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155" name="Shape 155"/>
        <p:cNvGrpSpPr/>
        <p:nvPr/>
      </p:nvGrpSpPr>
      <p:grpSpPr>
        <a:xfrm>
          <a:off x="0" y="0"/>
          <a:ext cx="0" cy="0"/>
          <a:chOff x="0" y="0"/>
          <a:chExt cx="0" cy="0"/>
        </a:xfrm>
      </p:grpSpPr>
      <p:sp>
        <p:nvSpPr>
          <p:cNvPr id="156" name="Shape 156"/>
          <p:cNvSpPr txBox="1"/>
          <p:nvPr>
            <p:ph type="title"/>
          </p:nvPr>
        </p:nvSpPr>
        <p:spPr>
          <a:xfrm rot="5400000">
            <a:off x="7133400" y="1956625"/>
            <a:ext cx="5811900" cy="26289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57" name="Shape 157"/>
          <p:cNvSpPr txBox="1"/>
          <p:nvPr>
            <p:ph idx="1" type="body"/>
          </p:nvPr>
        </p:nvSpPr>
        <p:spPr>
          <a:xfrm rot="5400000">
            <a:off x="1799400" y="-596075"/>
            <a:ext cx="5811900" cy="77343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58" name="Shape 158"/>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59" name="Shape 159"/>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60" name="Shape 160"/>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hhimo Text">
    <p:bg>
      <p:bgPr>
        <a:solidFill>
          <a:schemeClr val="dk1"/>
        </a:solidFill>
      </p:bgPr>
    </p:bg>
    <p:spTree>
      <p:nvGrpSpPr>
        <p:cNvPr id="24" name="Shape 24"/>
        <p:cNvGrpSpPr/>
        <p:nvPr/>
      </p:nvGrpSpPr>
      <p:grpSpPr>
        <a:xfrm>
          <a:off x="0" y="0"/>
          <a:ext cx="0" cy="0"/>
          <a:chOff x="0" y="0"/>
          <a:chExt cx="0" cy="0"/>
        </a:xfrm>
      </p:grpSpPr>
      <p:sp>
        <p:nvSpPr>
          <p:cNvPr id="25" name="Shape 25"/>
          <p:cNvSpPr txBox="1"/>
          <p:nvPr>
            <p:ph idx="1" type="body"/>
          </p:nvPr>
        </p:nvSpPr>
        <p:spPr>
          <a:xfrm>
            <a:off x="372533" y="237066"/>
            <a:ext cx="11497733" cy="6434665"/>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6" name="Shape 26"/>
        <p:cNvGrpSpPr/>
        <p:nvPr/>
      </p:nvGrpSpPr>
      <p:grpSpPr>
        <a:xfrm>
          <a:off x="0" y="0"/>
          <a:ext cx="0" cy="0"/>
          <a:chOff x="0" y="0"/>
          <a:chExt cx="0" cy="0"/>
        </a:xfrm>
      </p:grpSpPr>
      <p:sp>
        <p:nvSpPr>
          <p:cNvPr id="27" name="Shape 27"/>
          <p:cNvSpPr txBox="1"/>
          <p:nvPr>
            <p:ph type="title"/>
          </p:nvPr>
        </p:nvSpPr>
        <p:spPr>
          <a:xfrm>
            <a:off x="831850" y="1709738"/>
            <a:ext cx="10515599" cy="2852737"/>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8" name="Shape 28"/>
          <p:cNvSpPr txBox="1"/>
          <p:nvPr>
            <p:ph idx="1" type="body"/>
          </p:nvPr>
        </p:nvSpPr>
        <p:spPr>
          <a:xfrm>
            <a:off x="831850" y="4589462"/>
            <a:ext cx="10515599" cy="1500187"/>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29" name="Shape 29"/>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0" name="Shape 30"/>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1" name="Shape 31"/>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2" name="Shape 32"/>
        <p:cNvGrpSpPr/>
        <p:nvPr/>
      </p:nvGrpSpPr>
      <p:grpSpPr>
        <a:xfrm>
          <a:off x="0" y="0"/>
          <a:ext cx="0" cy="0"/>
          <a:chOff x="0" y="0"/>
          <a:chExt cx="0" cy="0"/>
        </a:xfrm>
      </p:grpSpPr>
      <p:sp>
        <p:nvSpPr>
          <p:cNvPr id="33" name="Shape 33"/>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4" name="Shape 34"/>
          <p:cNvSpPr txBox="1"/>
          <p:nvPr>
            <p:ph idx="1" type="body"/>
          </p:nvPr>
        </p:nvSpPr>
        <p:spPr>
          <a:xfrm>
            <a:off x="838200" y="1825625"/>
            <a:ext cx="51816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35" name="Shape 35"/>
          <p:cNvSpPr txBox="1"/>
          <p:nvPr>
            <p:ph idx="2" type="body"/>
          </p:nvPr>
        </p:nvSpPr>
        <p:spPr>
          <a:xfrm>
            <a:off x="6172200" y="1825625"/>
            <a:ext cx="51816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36" name="Shape 36"/>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7" name="Shape 37"/>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8" name="Shape 38"/>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39" name="Shape 39"/>
        <p:cNvGrpSpPr/>
        <p:nvPr/>
      </p:nvGrpSpPr>
      <p:grpSpPr>
        <a:xfrm>
          <a:off x="0" y="0"/>
          <a:ext cx="0" cy="0"/>
          <a:chOff x="0" y="0"/>
          <a:chExt cx="0" cy="0"/>
        </a:xfrm>
      </p:grpSpPr>
      <p:sp>
        <p:nvSpPr>
          <p:cNvPr id="40" name="Shape 40"/>
          <p:cNvSpPr txBox="1"/>
          <p:nvPr>
            <p:ph type="title"/>
          </p:nvPr>
        </p:nvSpPr>
        <p:spPr>
          <a:xfrm>
            <a:off x="839787"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1" name="Shape 41"/>
          <p:cNvSpPr txBox="1"/>
          <p:nvPr>
            <p:ph idx="1" type="body"/>
          </p:nvPr>
        </p:nvSpPr>
        <p:spPr>
          <a:xfrm>
            <a:off x="839787" y="1681163"/>
            <a:ext cx="5157787" cy="823912"/>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42" name="Shape 42"/>
          <p:cNvSpPr txBox="1"/>
          <p:nvPr>
            <p:ph idx="2" type="body"/>
          </p:nvPr>
        </p:nvSpPr>
        <p:spPr>
          <a:xfrm>
            <a:off x="839787" y="2505075"/>
            <a:ext cx="5157787" cy="368458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43" name="Shape 43"/>
          <p:cNvSpPr txBox="1"/>
          <p:nvPr>
            <p:ph idx="3" type="body"/>
          </p:nvPr>
        </p:nvSpPr>
        <p:spPr>
          <a:xfrm>
            <a:off x="6172200" y="1681163"/>
            <a:ext cx="5183187" cy="823912"/>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44" name="Shape 44"/>
          <p:cNvSpPr txBox="1"/>
          <p:nvPr>
            <p:ph idx="4" type="body"/>
          </p:nvPr>
        </p:nvSpPr>
        <p:spPr>
          <a:xfrm>
            <a:off x="6172200" y="2505075"/>
            <a:ext cx="5183187" cy="368458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45" name="Shape 45"/>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46" name="Shape 46"/>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47" name="Shape 47"/>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8" name="Shape 48"/>
        <p:cNvGrpSpPr/>
        <p:nvPr/>
      </p:nvGrpSpPr>
      <p:grpSpPr>
        <a:xfrm>
          <a:off x="0" y="0"/>
          <a:ext cx="0" cy="0"/>
          <a:chOff x="0" y="0"/>
          <a:chExt cx="0" cy="0"/>
        </a:xfrm>
      </p:grpSpPr>
      <p:sp>
        <p:nvSpPr>
          <p:cNvPr id="49" name="Shape 49"/>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0" name="Shape 50"/>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1" name="Shape 51"/>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2" name="Shape 52"/>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3" name="Shape 53"/>
        <p:cNvGrpSpPr/>
        <p:nvPr/>
      </p:nvGrpSpPr>
      <p:grpSpPr>
        <a:xfrm>
          <a:off x="0" y="0"/>
          <a:ext cx="0" cy="0"/>
          <a:chOff x="0" y="0"/>
          <a:chExt cx="0" cy="0"/>
        </a:xfrm>
      </p:grpSpPr>
      <p:sp>
        <p:nvSpPr>
          <p:cNvPr id="54" name="Shape 54"/>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5" name="Shape 55"/>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6" name="Shape 56"/>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7" name="Shape 57"/>
        <p:cNvGrpSpPr/>
        <p:nvPr/>
      </p:nvGrpSpPr>
      <p:grpSpPr>
        <a:xfrm>
          <a:off x="0" y="0"/>
          <a:ext cx="0" cy="0"/>
          <a:chOff x="0" y="0"/>
          <a:chExt cx="0" cy="0"/>
        </a:xfrm>
      </p:grpSpPr>
      <p:sp>
        <p:nvSpPr>
          <p:cNvPr id="58" name="Shape 58"/>
          <p:cNvSpPr txBox="1"/>
          <p:nvPr>
            <p:ph type="title"/>
          </p:nvPr>
        </p:nvSpPr>
        <p:spPr>
          <a:xfrm>
            <a:off x="839787" y="457200"/>
            <a:ext cx="3932237" cy="1600199"/>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9" name="Shape 59"/>
          <p:cNvSpPr txBox="1"/>
          <p:nvPr>
            <p:ph idx="1" type="body"/>
          </p:nvPr>
        </p:nvSpPr>
        <p:spPr>
          <a:xfrm>
            <a:off x="5183187" y="987425"/>
            <a:ext cx="6172199" cy="4873624"/>
          </a:xfrm>
          <a:prstGeom prst="rect">
            <a:avLst/>
          </a:prstGeom>
          <a:noFill/>
          <a:ln>
            <a:noFill/>
          </a:ln>
        </p:spPr>
        <p:txBody>
          <a:bodyPr anchorCtr="0" anchor="t" bIns="91425" lIns="91425" rIns="91425" tIns="91425"/>
          <a:lstStyle>
            <a:lvl1pPr indent="-25400" lvl="0" marL="228600" marR="0" rtl="0" algn="l">
              <a:lnSpc>
                <a:spcPct val="90000"/>
              </a:lnSpc>
              <a:spcBef>
                <a:spcPts val="1000"/>
              </a:spcBef>
              <a:buClr>
                <a:schemeClr val="lt1"/>
              </a:buClr>
              <a:buSzPct val="100000"/>
              <a:buFont typeface="Arial"/>
              <a:buChar char="•"/>
              <a:defRPr b="0" i="0" sz="3200" u="none" cap="none" strike="noStrike">
                <a:solidFill>
                  <a:schemeClr val="lt1"/>
                </a:solidFill>
                <a:latin typeface="Calibri"/>
                <a:ea typeface="Calibri"/>
                <a:cs typeface="Calibri"/>
                <a:sym typeface="Calibri"/>
              </a:defRPr>
            </a:lvl1pPr>
            <a:lvl2pPr indent="-50800" lvl="1" marL="685800" marR="0" rtl="0" algn="l">
              <a:lnSpc>
                <a:spcPct val="90000"/>
              </a:lnSpc>
              <a:spcBef>
                <a:spcPts val="5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2pPr>
            <a:lvl3pPr indent="-76200" lvl="2" marL="11430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3pPr>
            <a:lvl4pPr indent="-101600" lvl="3" marL="1600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4pPr>
            <a:lvl5pPr indent="-101600" lvl="4" marL="20574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5pPr>
            <a:lvl6pPr indent="-101600" lvl="5" marL="25146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6pPr>
            <a:lvl7pPr indent="-101600" lvl="6" marL="29718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7pPr>
            <a:lvl8pPr indent="-101600" lvl="7" marL="3429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8pPr>
            <a:lvl9pPr indent="-101600" lvl="8" marL="3886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9pPr>
          </a:lstStyle>
          <a:p/>
        </p:txBody>
      </p:sp>
      <p:sp>
        <p:nvSpPr>
          <p:cNvPr id="60" name="Shape 60"/>
          <p:cNvSpPr txBox="1"/>
          <p:nvPr>
            <p:ph idx="2" type="body"/>
          </p:nvPr>
        </p:nvSpPr>
        <p:spPr>
          <a:xfrm>
            <a:off x="839787" y="2057400"/>
            <a:ext cx="3932237" cy="3811588"/>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61" name="Shape 61"/>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62" name="Shape 62"/>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63" name="Shape 63"/>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1.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 name="Shape 11"/>
          <p:cNvSpPr txBox="1"/>
          <p:nvPr>
            <p:ph idx="1" type="body"/>
          </p:nvPr>
        </p:nvSpPr>
        <p:spPr>
          <a:xfrm>
            <a:off x="838200" y="1825625"/>
            <a:ext cx="10515599"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2" name="Shape 12"/>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3" name="Shape 13"/>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4" name="Shape 14"/>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83" name="Shape 83"/>
        <p:cNvGrpSpPr/>
        <p:nvPr/>
      </p:nvGrpSpPr>
      <p:grpSpPr>
        <a:xfrm>
          <a:off x="0" y="0"/>
          <a:ext cx="0" cy="0"/>
          <a:chOff x="0" y="0"/>
          <a:chExt cx="0" cy="0"/>
        </a:xfrm>
      </p:grpSpPr>
      <p:sp>
        <p:nvSpPr>
          <p:cNvPr id="84" name="Shape 84"/>
          <p:cNvSpPr txBox="1"/>
          <p:nvPr>
            <p:ph type="title"/>
          </p:nvPr>
        </p:nvSpPr>
        <p:spPr>
          <a:xfrm>
            <a:off x="838200"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85" name="Shape 85"/>
          <p:cNvSpPr txBox="1"/>
          <p:nvPr>
            <p:ph idx="1" type="body"/>
          </p:nvPr>
        </p:nvSpPr>
        <p:spPr>
          <a:xfrm>
            <a:off x="838200" y="1825625"/>
            <a:ext cx="10515600" cy="43512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86" name="Shape 86"/>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87" name="Shape 87"/>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88" name="Shape 88"/>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00.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4" name="Shape 164"/>
        <p:cNvGrpSpPr/>
        <p:nvPr/>
      </p:nvGrpSpPr>
      <p:grpSpPr>
        <a:xfrm>
          <a:off x="0" y="0"/>
          <a:ext cx="0" cy="0"/>
          <a:chOff x="0" y="0"/>
          <a:chExt cx="0" cy="0"/>
        </a:xfrm>
      </p:grpSpPr>
      <p:pic>
        <p:nvPicPr>
          <p:cNvPr descr="http://www.orthodoxroad.com/wp-content/uploads/2012/12/resurrection2007.jpg" id="165" name="Shape 165"/>
          <p:cNvPicPr preferRelativeResize="0"/>
          <p:nvPr/>
        </p:nvPicPr>
        <p:blipFill rotWithShape="1">
          <a:blip r:embed="rId3">
            <a:alphaModFix/>
          </a:blip>
          <a:srcRect b="0" l="0" r="0" t="0"/>
          <a:stretch/>
        </p:blipFill>
        <p:spPr>
          <a:xfrm>
            <a:off x="2590800" y="630958"/>
            <a:ext cx="6775500" cy="5869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4" name="Shape 214"/>
        <p:cNvGrpSpPr/>
        <p:nvPr/>
      </p:nvGrpSpPr>
      <p:grpSpPr>
        <a:xfrm>
          <a:off x="0" y="0"/>
          <a:ext cx="0" cy="0"/>
          <a:chOff x="0" y="0"/>
          <a:chExt cx="0" cy="0"/>
        </a:xfrm>
      </p:grpSpPr>
      <p:sp>
        <p:nvSpPr>
          <p:cNvPr id="215" name="Shape 215"/>
          <p:cNvSpPr txBox="1"/>
          <p:nvPr>
            <p:ph idx="1" type="body"/>
          </p:nvPr>
        </p:nvSpPr>
        <p:spPr>
          <a:xfrm>
            <a:off x="289087" y="1548267"/>
            <a:ext cx="11613822" cy="451177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 Glory be to the Father, Son, and Holy Spirit.</a:t>
            </a:r>
          </a:p>
          <a:p>
            <a:pPr indent="0" lvl="0" marL="0" marR="0" rtl="0" algn="l">
              <a:lnSpc>
                <a:spcPct val="10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May His grace and mercy be upon us, weak and sinful, in both worlds forever and ever</a:t>
            </a:r>
            <a:r>
              <a:rPr b="0" i="1" lang="en-US" sz="6000" u="none" cap="none" strike="noStrike">
                <a:solidFill>
                  <a:schemeClr val="lt1"/>
                </a:solidFill>
                <a:latin typeface="Calibri"/>
                <a:ea typeface="Calibri"/>
                <a:cs typeface="Calibri"/>
                <a:sym typeface="Calibri"/>
              </a:rPr>
              <a:t>. </a:t>
            </a:r>
            <a:r>
              <a:rPr b="0" i="0" lang="en-US" sz="6000" u="none" cap="none" strike="noStrike">
                <a:solidFill>
                  <a:schemeClr val="lt1"/>
                </a:solidFill>
                <a:latin typeface="Calibri"/>
                <a:ea typeface="Calibri"/>
                <a:cs typeface="Calibri"/>
                <a:sym typeface="Calibri"/>
              </a:rPr>
              <a:t>Amin.</a:t>
            </a:r>
          </a:p>
        </p:txBody>
      </p:sp>
      <p:sp>
        <p:nvSpPr>
          <p:cNvPr id="216" name="Shape 216"/>
          <p:cNvSpPr txBox="1"/>
          <p:nvPr>
            <p:ph type="title"/>
          </p:nvPr>
        </p:nvSpPr>
        <p:spPr>
          <a:xfrm>
            <a:off x="838199" y="22270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Introductory Prayer</a:t>
            </a:r>
          </a:p>
        </p:txBody>
      </p:sp>
    </p:spTree>
  </p:cSld>
  <p:clrMapOvr>
    <a:masterClrMapping/>
  </p:clrMapOvr>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2" name="Shape 702"/>
        <p:cNvGrpSpPr/>
        <p:nvPr/>
      </p:nvGrpSpPr>
      <p:grpSpPr>
        <a:xfrm>
          <a:off x="0" y="0"/>
          <a:ext cx="0" cy="0"/>
          <a:chOff x="0" y="0"/>
          <a:chExt cx="0" cy="0"/>
        </a:xfrm>
      </p:grpSpPr>
      <p:sp>
        <p:nvSpPr>
          <p:cNvPr id="703" name="Shape 703"/>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Concluding Prayer</a:t>
            </a:r>
          </a:p>
        </p:txBody>
      </p:sp>
      <p:sp>
        <p:nvSpPr>
          <p:cNvPr id="704" name="Shape 704"/>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1" i="0" lang="en-US" sz="4800" u="none" cap="none" strike="noStrike">
                <a:solidFill>
                  <a:schemeClr val="lt1"/>
                </a:solidFill>
                <a:latin typeface="Calibri"/>
                <a:ea typeface="Calibri"/>
                <a:cs typeface="Calibri"/>
                <a:sym typeface="Calibri"/>
              </a:rPr>
              <a:t>O Lord Jesus Christ, do not close the door of Your mercy in our faces. </a:t>
            </a:r>
            <a:r>
              <a:rPr b="0" i="0" lang="en-US" sz="4800" u="none" cap="none" strike="noStrike">
                <a:solidFill>
                  <a:schemeClr val="lt1"/>
                </a:solidFill>
                <a:latin typeface="Calibri"/>
                <a:ea typeface="Calibri"/>
                <a:cs typeface="Calibri"/>
                <a:sym typeface="Calibri"/>
              </a:rPr>
              <a:t>We confess that we are sinners, have mercy upon us. / O Lord, Your love made you descend to us from Your place, /that by Your death our death might be abolished. / Have  mercy upon us. Amin.</a:t>
            </a:r>
          </a:p>
        </p:txBody>
      </p:sp>
    </p:spTree>
  </p:cSld>
  <p:clrMapOvr>
    <a:masterClrMapping/>
  </p:clrMapOvr>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8" name="Shape 708"/>
        <p:cNvGrpSpPr/>
        <p:nvPr/>
      </p:nvGrpSpPr>
      <p:grpSpPr>
        <a:xfrm>
          <a:off x="0" y="0"/>
          <a:ext cx="0" cy="0"/>
          <a:chOff x="0" y="0"/>
          <a:chExt cx="0" cy="0"/>
        </a:xfrm>
      </p:grpSpPr>
      <p:sp>
        <p:nvSpPr>
          <p:cNvPr id="709" name="Shape 709"/>
          <p:cNvSpPr txBox="1"/>
          <p:nvPr>
            <p:ph type="title"/>
          </p:nvPr>
        </p:nvSpPr>
        <p:spPr>
          <a:xfrm>
            <a:off x="429768" y="164593"/>
            <a:ext cx="10924032" cy="859535"/>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5400" u="sng" cap="none" strike="noStrike">
                <a:solidFill>
                  <a:schemeClr val="lt1"/>
                </a:solidFill>
                <a:latin typeface="Calibri"/>
                <a:ea typeface="Calibri"/>
                <a:cs typeface="Calibri"/>
                <a:sym typeface="Calibri"/>
              </a:rPr>
              <a:t>QAUMO</a:t>
            </a:r>
          </a:p>
        </p:txBody>
      </p:sp>
      <p:sp>
        <p:nvSpPr>
          <p:cNvPr id="710" name="Shape 710"/>
          <p:cNvSpPr txBox="1"/>
          <p:nvPr>
            <p:ph idx="1" type="body"/>
          </p:nvPr>
        </p:nvSpPr>
        <p:spPr>
          <a:xfrm>
            <a:off x="328010" y="914400"/>
            <a:ext cx="11728174" cy="500574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7200" u="none" cap="none" strike="noStrike">
                <a:solidFill>
                  <a:schemeClr val="lt1"/>
                </a:solidFill>
                <a:latin typeface="Calibri"/>
                <a:ea typeface="Calibri"/>
                <a:cs typeface="Calibri"/>
                <a:sym typeface="Calibri"/>
              </a:rPr>
              <a:t>Holy art Thou, O God!</a:t>
            </a:r>
          </a:p>
          <a:p>
            <a:pPr indent="0" lvl="0" marL="0" marR="0" rtl="0" algn="l">
              <a:lnSpc>
                <a:spcPct val="100000"/>
              </a:lnSpc>
              <a:spcBef>
                <a:spcPts val="1000"/>
              </a:spcBef>
              <a:spcAft>
                <a:spcPts val="0"/>
              </a:spcAft>
              <a:buClr>
                <a:schemeClr val="lt1"/>
              </a:buClr>
              <a:buSzPct val="25000"/>
              <a:buFont typeface="Arial"/>
              <a:buNone/>
            </a:pPr>
            <a:r>
              <a:rPr b="1" i="0" lang="en-US" sz="7200" u="none" cap="none" strike="noStrike">
                <a:solidFill>
                  <a:schemeClr val="lt1"/>
                </a:solidFill>
                <a:latin typeface="Calibri"/>
                <a:ea typeface="Calibri"/>
                <a:cs typeface="Calibri"/>
                <a:sym typeface="Calibri"/>
              </a:rPr>
              <a:t>Holy art Thou, Almighty!</a:t>
            </a:r>
          </a:p>
          <a:p>
            <a:pPr indent="0" lvl="0" marL="0" marR="0" rtl="0" algn="l">
              <a:lnSpc>
                <a:spcPct val="100000"/>
              </a:lnSpc>
              <a:spcBef>
                <a:spcPts val="1000"/>
              </a:spcBef>
              <a:spcAft>
                <a:spcPts val="0"/>
              </a:spcAft>
              <a:buClr>
                <a:schemeClr val="lt1"/>
              </a:buClr>
              <a:buSzPct val="25000"/>
              <a:buFont typeface="Arial"/>
              <a:buNone/>
            </a:pPr>
            <a:r>
              <a:rPr b="1" i="0" lang="en-US" sz="7200" u="none" cap="none" strike="noStrike">
                <a:solidFill>
                  <a:schemeClr val="lt1"/>
                </a:solidFill>
                <a:latin typeface="Calibri"/>
                <a:ea typeface="Calibri"/>
                <a:cs typeface="Calibri"/>
                <a:sym typeface="Calibri"/>
              </a:rPr>
              <a:t>Holy art Thou, Immortal!</a:t>
            </a:r>
          </a:p>
          <a:p>
            <a:pPr indent="0" lvl="0" marL="0" marR="0" rtl="0" algn="l">
              <a:lnSpc>
                <a:spcPct val="100000"/>
              </a:lnSpc>
              <a:spcBef>
                <a:spcPts val="1000"/>
              </a:spcBef>
              <a:buClr>
                <a:schemeClr val="lt1"/>
              </a:buClr>
              <a:buSzPct val="25000"/>
              <a:buFont typeface="Arial"/>
              <a:buNone/>
            </a:pPr>
            <a:r>
              <a:rPr b="1" i="0" lang="en-US" sz="7200" u="none" cap="none" strike="noStrike">
                <a:solidFill>
                  <a:schemeClr val="lt1"/>
                </a:solidFill>
                <a:latin typeface="Calibri"/>
                <a:ea typeface="Calibri"/>
                <a:cs typeface="Calibri"/>
                <a:sym typeface="Calibri"/>
              </a:rPr>
              <a:t>† Crucified for us, Have mercy upon us! </a:t>
            </a:r>
          </a:p>
        </p:txBody>
      </p:sp>
    </p:spTree>
  </p:cSld>
  <p:clrMapOvr>
    <a:masterClrMapping/>
  </p:clrMapOvr>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4" name="Shape 714"/>
        <p:cNvGrpSpPr/>
        <p:nvPr/>
      </p:nvGrpSpPr>
      <p:grpSpPr>
        <a:xfrm>
          <a:off x="0" y="0"/>
          <a:ext cx="0" cy="0"/>
          <a:chOff x="0" y="0"/>
          <a:chExt cx="0" cy="0"/>
        </a:xfrm>
      </p:grpSpPr>
      <p:sp>
        <p:nvSpPr>
          <p:cNvPr id="715" name="Shape 715"/>
          <p:cNvSpPr txBox="1"/>
          <p:nvPr>
            <p:ph idx="1" type="body"/>
          </p:nvPr>
        </p:nvSpPr>
        <p:spPr>
          <a:xfrm>
            <a:off x="403654" y="436604"/>
            <a:ext cx="11627815" cy="573067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Lord, have mercy upon us!</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Lord, be kind and have mercy!</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Lord, accept our service and our prayers!</a:t>
            </a:r>
          </a:p>
          <a:p>
            <a:pPr indent="0" lvl="0" marL="0" marR="0" rtl="0" algn="l">
              <a:lnSpc>
                <a:spcPct val="100000"/>
              </a:lnSpc>
              <a:spcBef>
                <a:spcPts val="1000"/>
              </a:spcBef>
              <a:buClr>
                <a:schemeClr val="lt1"/>
              </a:buClr>
              <a:buSzPct val="25000"/>
              <a:buFont typeface="Arial"/>
              <a:buNone/>
            </a:pPr>
            <a:r>
              <a:rPr b="1" i="0" lang="en-US" sz="6000" u="none" cap="none" strike="noStrike">
                <a:solidFill>
                  <a:schemeClr val="lt1"/>
                </a:solidFill>
                <a:latin typeface="Calibri"/>
                <a:ea typeface="Calibri"/>
                <a:cs typeface="Calibri"/>
                <a:sym typeface="Calibri"/>
              </a:rPr>
              <a:t>Have mercy upon us!</a:t>
            </a:r>
          </a:p>
        </p:txBody>
      </p:sp>
    </p:spTree>
  </p:cSld>
  <p:clrMapOvr>
    <a:masterClrMapping/>
  </p:clrMapOvr>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9" name="Shape 719"/>
        <p:cNvGrpSpPr/>
        <p:nvPr/>
      </p:nvGrpSpPr>
      <p:grpSpPr>
        <a:xfrm>
          <a:off x="0" y="0"/>
          <a:ext cx="0" cy="0"/>
          <a:chOff x="0" y="0"/>
          <a:chExt cx="0" cy="0"/>
        </a:xfrm>
      </p:grpSpPr>
      <p:sp>
        <p:nvSpPr>
          <p:cNvPr id="720" name="Shape 720"/>
          <p:cNvSpPr txBox="1"/>
          <p:nvPr>
            <p:ph idx="1" type="body"/>
          </p:nvPr>
        </p:nvSpPr>
        <p:spPr>
          <a:xfrm>
            <a:off x="403654" y="436604"/>
            <a:ext cx="11627815" cy="573067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Glory be to Thee, O God!</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Glory be to Thee, O Creator!</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Glory be to Thee, O Christ the King</a:t>
            </a:r>
          </a:p>
          <a:p>
            <a:pPr indent="0" lvl="0" marL="0" marR="0" rtl="0" algn="l">
              <a:lnSpc>
                <a:spcPct val="100000"/>
              </a:lnSpc>
              <a:spcBef>
                <a:spcPts val="1000"/>
              </a:spcBef>
              <a:buClr>
                <a:schemeClr val="lt1"/>
              </a:buClr>
              <a:buSzPct val="25000"/>
              <a:buFont typeface="Arial"/>
              <a:buNone/>
            </a:pPr>
            <a:r>
              <a:rPr b="1" i="0" lang="en-US" sz="6000" u="none" cap="none" strike="noStrike">
                <a:solidFill>
                  <a:schemeClr val="lt1"/>
                </a:solidFill>
                <a:latin typeface="Calibri"/>
                <a:ea typeface="Calibri"/>
                <a:cs typeface="Calibri"/>
                <a:sym typeface="Calibri"/>
              </a:rPr>
              <a:t>Who has compassion on His sinful servants. Barekmor</a:t>
            </a:r>
          </a:p>
        </p:txBody>
      </p:sp>
    </p:spTree>
  </p:cSld>
  <p:clrMapOvr>
    <a:masterClrMapping/>
  </p:clrMapOvr>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4" name="Shape 724"/>
        <p:cNvGrpSpPr/>
        <p:nvPr/>
      </p:nvGrpSpPr>
      <p:grpSpPr>
        <a:xfrm>
          <a:off x="0" y="0"/>
          <a:ext cx="0" cy="0"/>
          <a:chOff x="0" y="0"/>
          <a:chExt cx="0" cy="0"/>
        </a:xfrm>
      </p:grpSpPr>
      <p:sp>
        <p:nvSpPr>
          <p:cNvPr id="725" name="Shape 725"/>
          <p:cNvSpPr txBox="1"/>
          <p:nvPr>
            <p:ph idx="1" type="body"/>
          </p:nvPr>
        </p:nvSpPr>
        <p:spPr>
          <a:xfrm>
            <a:off x="304800" y="130629"/>
            <a:ext cx="11598110" cy="578212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Our Father, who art in heaven, Hallowed be Thy name. Thy kingdom come, Thy will be done on earth as it is in heaven. Give us this day, our daily bread and forgive us our debts and sins as we also have forgiven our debtors. Lead us not into temptation, but deliver us from the evil one. †For Thine is the kingdom, the power and the glory, forever and ever. Amin.</a:t>
            </a:r>
          </a:p>
        </p:txBody>
      </p:sp>
    </p:spTree>
  </p:cSld>
  <p:clrMapOvr>
    <a:masterClrMapping/>
  </p:clrMapOvr>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9" name="Shape 729"/>
        <p:cNvGrpSpPr/>
        <p:nvPr/>
      </p:nvGrpSpPr>
      <p:grpSpPr>
        <a:xfrm>
          <a:off x="0" y="0"/>
          <a:ext cx="0" cy="0"/>
          <a:chOff x="0" y="0"/>
          <a:chExt cx="0" cy="0"/>
        </a:xfrm>
      </p:grpSpPr>
      <p:sp>
        <p:nvSpPr>
          <p:cNvPr id="730" name="Shape 730"/>
          <p:cNvSpPr txBox="1"/>
          <p:nvPr>
            <p:ph idx="1" type="body"/>
          </p:nvPr>
        </p:nvSpPr>
        <p:spPr>
          <a:xfrm>
            <a:off x="289087" y="226242"/>
            <a:ext cx="11613822" cy="568650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5200" u="none" cap="none" strike="noStrike">
                <a:solidFill>
                  <a:schemeClr val="lt1"/>
                </a:solidFill>
                <a:latin typeface="Calibri"/>
                <a:ea typeface="Calibri"/>
                <a:cs typeface="Calibri"/>
                <a:sym typeface="Calibri"/>
              </a:rPr>
              <a:t>Peace be with You, Mary, full of grace, / our Lord is with you. Blessed are you among women,/ and blessed is the fruit of your womb, our Lord Jesus, Christ./ O, Virgin Saint Mary, Mother of God,/ pray for us sinners, / now and at all times, and at the hour of our death. Amin.</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0" name="Shape 220"/>
        <p:cNvGrpSpPr/>
        <p:nvPr/>
      </p:nvGrpSpPr>
      <p:grpSpPr>
        <a:xfrm>
          <a:off x="0" y="0"/>
          <a:ext cx="0" cy="0"/>
          <a:chOff x="0" y="0"/>
          <a:chExt cx="0" cy="0"/>
        </a:xfrm>
      </p:grpSpPr>
      <p:sp>
        <p:nvSpPr>
          <p:cNvPr id="221" name="Shape 221"/>
          <p:cNvSpPr txBox="1"/>
          <p:nvPr>
            <p:ph idx="1" type="body"/>
          </p:nvPr>
        </p:nvSpPr>
        <p:spPr>
          <a:xfrm>
            <a:off x="289086" y="1336895"/>
            <a:ext cx="11613822" cy="5194531"/>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3800" u="none" cap="none" strike="noStrike">
                <a:solidFill>
                  <a:schemeClr val="lt1"/>
                </a:solidFill>
                <a:latin typeface="Calibri"/>
                <a:ea typeface="Calibri"/>
                <a:cs typeface="Calibri"/>
                <a:sym typeface="Calibri"/>
              </a:rPr>
              <a:t>Awaken us, Lord, from our sleep in the sloth of sin that we may praise your watchfulness, You who watch and do not sleep; give life to our death in the sleep of death and corruption, that we may adore Your compassion, You who live and do not die; grant us in the glorious company of the angels who praise You in heaven, to praise You and bless you in holiness, because You are praised and blessed in heaven and on earth, Father, Son and Holy Spirit, now and always and forever. Amin.</a:t>
            </a:r>
          </a:p>
        </p:txBody>
      </p:sp>
      <p:sp>
        <p:nvSpPr>
          <p:cNvPr id="222" name="Shape 222"/>
          <p:cNvSpPr txBox="1"/>
          <p:nvPr>
            <p:ph type="title"/>
          </p:nvPr>
        </p:nvSpPr>
        <p:spPr>
          <a:xfrm>
            <a:off x="838198" y="140326"/>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Introductory Prayer</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6" name="Shape 226"/>
        <p:cNvGrpSpPr/>
        <p:nvPr/>
      </p:nvGrpSpPr>
      <p:grpSpPr>
        <a:xfrm>
          <a:off x="0" y="0"/>
          <a:ext cx="0" cy="0"/>
          <a:chOff x="0" y="0"/>
          <a:chExt cx="0" cy="0"/>
        </a:xfrm>
      </p:grpSpPr>
      <p:sp>
        <p:nvSpPr>
          <p:cNvPr id="227" name="Shape 227"/>
          <p:cNvSpPr txBox="1"/>
          <p:nvPr>
            <p:ph type="title"/>
          </p:nvPr>
        </p:nvSpPr>
        <p:spPr>
          <a:xfrm>
            <a:off x="383177" y="144364"/>
            <a:ext cx="10970621" cy="900664"/>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5400" u="sng" cap="none" strike="noStrike">
                <a:solidFill>
                  <a:schemeClr val="lt1"/>
                </a:solidFill>
                <a:latin typeface="Calibri"/>
                <a:ea typeface="Calibri"/>
                <a:cs typeface="Calibri"/>
                <a:sym typeface="Calibri"/>
              </a:rPr>
              <a:t>Introductory Psalms of Night Vigil</a:t>
            </a:r>
          </a:p>
        </p:txBody>
      </p:sp>
      <p:sp>
        <p:nvSpPr>
          <p:cNvPr id="228" name="Shape 228"/>
          <p:cNvSpPr txBox="1"/>
          <p:nvPr>
            <p:ph idx="1" type="body"/>
          </p:nvPr>
        </p:nvSpPr>
        <p:spPr>
          <a:xfrm>
            <a:off x="304800" y="896983"/>
            <a:ext cx="11582400" cy="5695841"/>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1" lang="en-US" sz="3600" u="none" cap="none" strike="noStrike">
                <a:solidFill>
                  <a:schemeClr val="lt1"/>
                </a:solidFill>
                <a:latin typeface="Calibri"/>
                <a:ea typeface="Calibri"/>
                <a:cs typeface="Calibri"/>
                <a:sym typeface="Calibri"/>
              </a:rPr>
              <a:t>[Psalm 134] </a:t>
            </a:r>
            <a:r>
              <a:rPr b="1" i="0" lang="en-US" sz="3600" u="none" cap="none" strike="noStrike">
                <a:solidFill>
                  <a:schemeClr val="lt1"/>
                </a:solidFill>
                <a:latin typeface="Calibri"/>
                <a:ea typeface="Calibri"/>
                <a:cs typeface="Calibri"/>
                <a:sym typeface="Calibri"/>
              </a:rPr>
              <a:t>Barekmor. Bless the Lord, / all You servants of the Lord.</a:t>
            </a:r>
          </a:p>
          <a:p>
            <a:pPr indent="0" lvl="0" marL="0" marR="0" rtl="0" algn="l">
              <a:lnSpc>
                <a:spcPct val="90000"/>
              </a:lnSpc>
              <a:spcBef>
                <a:spcPts val="100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Barekmor. You who stand by night in the house of the Lord.</a:t>
            </a:r>
          </a:p>
          <a:p>
            <a:pPr indent="0" lvl="0" marL="0" marR="0" rtl="0" algn="l">
              <a:lnSpc>
                <a:spcPct val="90000"/>
              </a:lnSpc>
              <a:spcBef>
                <a:spcPts val="1000"/>
              </a:spcBef>
              <a:spcAft>
                <a:spcPts val="0"/>
              </a:spcAft>
              <a:buClr>
                <a:schemeClr val="lt1"/>
              </a:buClr>
              <a:buSzPct val="25000"/>
              <a:buFont typeface="Arial"/>
              <a:buNone/>
            </a:pPr>
            <a:r>
              <a:rPr b="1" i="0" lang="en-US" sz="3600" u="none" cap="none" strike="noStrike">
                <a:solidFill>
                  <a:schemeClr val="lt1"/>
                </a:solidFill>
                <a:latin typeface="Calibri"/>
                <a:ea typeface="Calibri"/>
                <a:cs typeface="Calibri"/>
                <a:sym typeface="Calibri"/>
              </a:rPr>
              <a:t>Lift up your hands to the holy place / and bless the Lord.</a:t>
            </a:r>
          </a:p>
          <a:p>
            <a:pPr indent="0" lvl="0" marL="0" marR="0" rtl="0" algn="l">
              <a:lnSpc>
                <a:spcPct val="90000"/>
              </a:lnSpc>
              <a:spcBef>
                <a:spcPts val="100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May the Lord bless you from Zion, / He who made heaven and earth.</a:t>
            </a:r>
          </a:p>
          <a:p>
            <a:pPr indent="0" lvl="0" marL="0" marR="0" rtl="0" algn="l">
              <a:lnSpc>
                <a:spcPct val="90000"/>
              </a:lnSpc>
              <a:spcBef>
                <a:spcPts val="1000"/>
              </a:spcBef>
              <a:buClr>
                <a:schemeClr val="lt1"/>
              </a:buClr>
              <a:buSzPct val="25000"/>
              <a:buFont typeface="Arial"/>
              <a:buNone/>
            </a:pPr>
            <a:r>
              <a:rPr b="0" i="1" lang="en-US" sz="3600" u="none" cap="none" strike="noStrike">
                <a:solidFill>
                  <a:schemeClr val="lt1"/>
                </a:solidFill>
                <a:latin typeface="Calibri"/>
                <a:ea typeface="Calibri"/>
                <a:cs typeface="Calibri"/>
                <a:sym typeface="Calibri"/>
              </a:rPr>
              <a:t>[Psalm 119, 169-176] </a:t>
            </a:r>
            <a:r>
              <a:rPr b="1" i="0" lang="en-US" sz="3600" u="none" cap="none" strike="noStrike">
                <a:solidFill>
                  <a:schemeClr val="lt1"/>
                </a:solidFill>
                <a:latin typeface="Calibri"/>
                <a:ea typeface="Calibri"/>
                <a:cs typeface="Calibri"/>
                <a:sym typeface="Calibri"/>
              </a:rPr>
              <a:t>Let my praise enter before You, Lord, / and give me life by Your word; / let my cry enter before You, Lord, / and deliver me by Your word.</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2" name="Shape 232"/>
        <p:cNvGrpSpPr/>
        <p:nvPr/>
      </p:nvGrpSpPr>
      <p:grpSpPr>
        <a:xfrm>
          <a:off x="0" y="0"/>
          <a:ext cx="0" cy="0"/>
          <a:chOff x="0" y="0"/>
          <a:chExt cx="0" cy="0"/>
        </a:xfrm>
      </p:grpSpPr>
      <p:sp>
        <p:nvSpPr>
          <p:cNvPr id="233" name="Shape 233"/>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My tongue shall pour forth Your word, / because all Your commands are just.</a:t>
            </a:r>
          </a:p>
          <a:p>
            <a:pPr indent="0" lvl="0" marL="0" marR="0" rtl="0" algn="l">
              <a:lnSpc>
                <a:spcPct val="90000"/>
              </a:lnSpc>
              <a:spcBef>
                <a:spcPts val="1000"/>
              </a:spcBef>
              <a:spcAft>
                <a:spcPts val="0"/>
              </a:spcAft>
              <a:buClr>
                <a:schemeClr val="lt1"/>
              </a:buClr>
              <a:buSzPct val="250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My lips shall speak Your praise when You have taught me Your commands; / let Your hand help me / because I have taken pleasure in Your commands.</a:t>
            </a:r>
          </a:p>
          <a:p>
            <a:pPr indent="0" lvl="0" marL="0" marR="0" rtl="0" algn="l">
              <a:lnSpc>
                <a:spcPct val="90000"/>
              </a:lnSpc>
              <a:spcBef>
                <a:spcPts val="1000"/>
              </a:spcBef>
              <a:spcAft>
                <a:spcPts val="0"/>
              </a:spcAft>
              <a:buClr>
                <a:schemeClr val="lt1"/>
              </a:buClr>
              <a:buSzPct val="25000"/>
              <a:buFont typeface="Arial"/>
              <a:buNone/>
            </a:pPr>
            <a:r>
              <a:t/>
            </a:r>
            <a:endParaRPr b="1" i="0" sz="1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4400" u="none" cap="none" strike="noStrike">
                <a:solidFill>
                  <a:schemeClr val="lt1"/>
                </a:solidFill>
                <a:latin typeface="Calibri"/>
                <a:ea typeface="Calibri"/>
                <a:cs typeface="Calibri"/>
                <a:sym typeface="Calibri"/>
              </a:rPr>
              <a:t>My soul has longed for Your salvation /and I have meditated on Your law; / let my soul live and I will praise You /and Your judgments shall help me.</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7" name="Shape 237"/>
        <p:cNvGrpSpPr/>
        <p:nvPr/>
      </p:nvGrpSpPr>
      <p:grpSpPr>
        <a:xfrm>
          <a:off x="0" y="0"/>
          <a:ext cx="0" cy="0"/>
          <a:chOff x="0" y="0"/>
          <a:chExt cx="0" cy="0"/>
        </a:xfrm>
      </p:grpSpPr>
      <p:sp>
        <p:nvSpPr>
          <p:cNvPr id="238" name="Shape 238"/>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I have gone astray like a lost sheep; / seek for Your servant, / because I have not forgotten all Your commands.</a:t>
            </a:r>
          </a:p>
          <a:p>
            <a:pPr indent="0" lvl="0" marL="0" marR="0" rtl="0" algn="l">
              <a:lnSpc>
                <a:spcPct val="90000"/>
              </a:lnSpc>
              <a:spcBef>
                <a:spcPts val="1000"/>
              </a:spcBef>
              <a:spcAft>
                <a:spcPts val="0"/>
              </a:spcAft>
              <a:buClr>
                <a:schemeClr val="lt1"/>
              </a:buClr>
              <a:buSzPct val="25000"/>
              <a:buFont typeface="Arial"/>
              <a:buNone/>
            </a:pPr>
            <a:r>
              <a:t/>
            </a:r>
            <a:endParaRPr b="1" i="0" sz="4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4000" u="none" cap="none" strike="noStrike">
                <a:solidFill>
                  <a:schemeClr val="lt1"/>
                </a:solidFill>
                <a:latin typeface="Calibri"/>
                <a:ea typeface="Calibri"/>
                <a:cs typeface="Calibri"/>
                <a:sym typeface="Calibri"/>
              </a:rPr>
              <a:t>[Psalm 117] </a:t>
            </a:r>
            <a:r>
              <a:rPr b="0" i="0" lang="en-US" sz="4000" u="none" cap="none" strike="noStrike">
                <a:solidFill>
                  <a:schemeClr val="lt1"/>
                </a:solidFill>
                <a:latin typeface="Calibri"/>
                <a:ea typeface="Calibri"/>
                <a:cs typeface="Calibri"/>
                <a:sym typeface="Calibri"/>
              </a:rPr>
              <a:t>Praise the Lord, all you nations, /praise Him, all you peoples; / because His grace is strong over us, / the Lord is truly forever. </a:t>
            </a:r>
          </a:p>
          <a:p>
            <a:pPr indent="0" lvl="0" marL="0" marR="0" rtl="0" algn="l">
              <a:lnSpc>
                <a:spcPct val="90000"/>
              </a:lnSpc>
              <a:spcBef>
                <a:spcPts val="1000"/>
              </a:spcBef>
              <a:spcAft>
                <a:spcPts val="0"/>
              </a:spcAft>
              <a:buClr>
                <a:schemeClr val="lt1"/>
              </a:buClr>
              <a:buSzPct val="25000"/>
              <a:buFont typeface="Arial"/>
              <a:buNone/>
            </a:pPr>
            <a:r>
              <a:t/>
            </a:r>
            <a:endParaRPr b="0" i="1" sz="4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4000" u="none" cap="none" strike="noStrike">
                <a:solidFill>
                  <a:schemeClr val="lt1"/>
                </a:solidFill>
                <a:latin typeface="Calibri"/>
                <a:ea typeface="Calibri"/>
                <a:cs typeface="Calibri"/>
                <a:sym typeface="Calibri"/>
              </a:rPr>
              <a:t>And to You belongs the praise, O God.</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2" name="Shape 242"/>
        <p:cNvGrpSpPr/>
        <p:nvPr/>
      </p:nvGrpSpPr>
      <p:grpSpPr>
        <a:xfrm>
          <a:off x="0" y="0"/>
          <a:ext cx="0" cy="0"/>
          <a:chOff x="0" y="0"/>
          <a:chExt cx="0" cy="0"/>
        </a:xfrm>
      </p:grpSpPr>
      <p:sp>
        <p:nvSpPr>
          <p:cNvPr id="243" name="Shape 243"/>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7" name="Shape 247"/>
        <p:cNvGrpSpPr/>
        <p:nvPr/>
      </p:nvGrpSpPr>
      <p:grpSpPr>
        <a:xfrm>
          <a:off x="0" y="0"/>
          <a:ext cx="0" cy="0"/>
          <a:chOff x="0" y="0"/>
          <a:chExt cx="0" cy="0"/>
        </a:xfrm>
      </p:grpSpPr>
      <p:sp>
        <p:nvSpPr>
          <p:cNvPr id="248" name="Shape 248"/>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ENIYONO</a:t>
            </a:r>
            <a:br>
              <a:rPr b="1" i="0" lang="en-US" sz="3959" u="none" cap="none" strike="noStrike">
                <a:solidFill>
                  <a:schemeClr val="lt1"/>
                </a:solidFill>
                <a:latin typeface="Calibri"/>
                <a:ea typeface="Calibri"/>
                <a:cs typeface="Calibri"/>
                <a:sym typeface="Calibri"/>
              </a:rPr>
            </a:br>
            <a:r>
              <a:rPr i="1" lang="en-US" sz="2430"/>
              <a:t>(Etheer Hathoyo/ Nammude rakshakanam)</a:t>
            </a:r>
          </a:p>
        </p:txBody>
      </p:sp>
      <p:sp>
        <p:nvSpPr>
          <p:cNvPr id="249" name="Shape 249"/>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69850" lvl="0" marL="0" marR="0" rtl="0" algn="l">
              <a:lnSpc>
                <a:spcPct val="100000"/>
              </a:lnSpc>
              <a:spcBef>
                <a:spcPts val="1000"/>
              </a:spcBef>
              <a:spcAft>
                <a:spcPts val="0"/>
              </a:spcAft>
              <a:buClr>
                <a:schemeClr val="dk1"/>
              </a:buClr>
              <a:buSzPct val="36666"/>
              <a:buFont typeface="Arial"/>
              <a:buNone/>
            </a:pPr>
            <a:r>
              <a:rPr b="1" lang="en-US" sz="3000"/>
              <a:t>Together we rise – up from our slumber</a:t>
            </a:r>
          </a:p>
          <a:p>
            <a:pPr indent="-69850" lvl="0" marL="0" marR="0" rtl="0" algn="l">
              <a:lnSpc>
                <a:spcPct val="100000"/>
              </a:lnSpc>
              <a:spcBef>
                <a:spcPts val="1000"/>
              </a:spcBef>
              <a:spcAft>
                <a:spcPts val="0"/>
              </a:spcAft>
              <a:buClr>
                <a:schemeClr val="dk1"/>
              </a:buClr>
              <a:buSzPct val="36666"/>
              <a:buFont typeface="Arial"/>
              <a:buNone/>
            </a:pPr>
            <a:r>
              <a:rPr b="1" lang="en-US" sz="3000"/>
              <a:t>And we sing praise</a:t>
            </a:r>
          </a:p>
          <a:p>
            <a:pPr indent="-69850" lvl="0" marL="0" marR="0" rtl="0" algn="l">
              <a:lnSpc>
                <a:spcPct val="100000"/>
              </a:lnSpc>
              <a:spcBef>
                <a:spcPts val="1000"/>
              </a:spcBef>
              <a:spcAft>
                <a:spcPts val="0"/>
              </a:spcAft>
              <a:buClr>
                <a:schemeClr val="dk1"/>
              </a:buClr>
              <a:buSzPct val="36666"/>
              <a:buFont typeface="Arial"/>
              <a:buNone/>
            </a:pPr>
            <a:r>
              <a:rPr b="1" lang="en-US" sz="3000"/>
              <a:t>To our Savior who rose up – from the tomb on this morning</a:t>
            </a:r>
          </a:p>
          <a:p>
            <a:pPr indent="0" lvl="0" marL="0" marR="0" rtl="0" algn="l">
              <a:lnSpc>
                <a:spcPct val="100000"/>
              </a:lnSpc>
              <a:spcBef>
                <a:spcPts val="1000"/>
              </a:spcBef>
              <a:spcAft>
                <a:spcPts val="0"/>
              </a:spcAft>
              <a:buClr>
                <a:schemeClr val="lt1"/>
              </a:buClr>
              <a:buSzPct val="25000"/>
              <a:buFont typeface="Arial"/>
              <a:buNone/>
            </a:pPr>
            <a:r>
              <a:t/>
            </a:r>
            <a:endParaRPr b="1" sz="3000"/>
          </a:p>
          <a:p>
            <a:pPr indent="-69850" lvl="0" marL="0" marR="0" rtl="0" algn="l">
              <a:lnSpc>
                <a:spcPct val="90000"/>
              </a:lnSpc>
              <a:spcBef>
                <a:spcPts val="1000"/>
              </a:spcBef>
              <a:buClr>
                <a:schemeClr val="dk1"/>
              </a:buClr>
              <a:buSzPct val="36666"/>
              <a:buFont typeface="Arial"/>
              <a:buNone/>
            </a:pPr>
            <a:r>
              <a:rPr lang="en-US" sz="3000"/>
              <a:t>On this great Sunday – Our Lord Jesus Christ</a:t>
            </a:r>
          </a:p>
          <a:p>
            <a:pPr indent="-69850" lvl="0" marL="0" marR="0" rtl="0" algn="l">
              <a:lnSpc>
                <a:spcPct val="90000"/>
              </a:lnSpc>
              <a:spcBef>
                <a:spcPts val="1000"/>
              </a:spcBef>
              <a:buClr>
                <a:schemeClr val="dk1"/>
              </a:buClr>
              <a:buSzPct val="36666"/>
              <a:buFont typeface="Arial"/>
              <a:buNone/>
            </a:pPr>
            <a:r>
              <a:rPr lang="en-US" sz="3000"/>
              <a:t>Rose from the tomb</a:t>
            </a:r>
          </a:p>
          <a:p>
            <a:pPr indent="-69850" lvl="0" marL="0" marR="0" rtl="0" algn="l">
              <a:lnSpc>
                <a:spcPct val="90000"/>
              </a:lnSpc>
              <a:spcBef>
                <a:spcPts val="1000"/>
              </a:spcBef>
              <a:buClr>
                <a:schemeClr val="dk1"/>
              </a:buClr>
              <a:buSzPct val="36666"/>
              <a:buFont typeface="Arial"/>
              <a:buNone/>
            </a:pPr>
            <a:r>
              <a:rPr lang="en-US" sz="3000"/>
              <a:t>All the children of the Church – praise the Lord of creation</a:t>
            </a:r>
          </a:p>
          <a:p>
            <a:pPr indent="0" lvl="0" marL="0" marR="0" rtl="0" algn="l">
              <a:lnSpc>
                <a:spcPct val="90000"/>
              </a:lnSpc>
              <a:spcBef>
                <a:spcPts val="1000"/>
              </a:spcBef>
              <a:buClr>
                <a:schemeClr val="lt1"/>
              </a:buClr>
              <a:buSzPct val="25000"/>
              <a:buFont typeface="Arial"/>
              <a:buNone/>
            </a:pPr>
            <a:r>
              <a:t/>
            </a:r>
            <a:endParaRPr sz="30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3" name="Shape 253"/>
        <p:cNvGrpSpPr/>
        <p:nvPr/>
      </p:nvGrpSpPr>
      <p:grpSpPr>
        <a:xfrm>
          <a:off x="0" y="0"/>
          <a:ext cx="0" cy="0"/>
          <a:chOff x="0" y="0"/>
          <a:chExt cx="0" cy="0"/>
        </a:xfrm>
      </p:grpSpPr>
      <p:sp>
        <p:nvSpPr>
          <p:cNvPr id="254" name="Shape 254"/>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30555"/>
              <a:buFont typeface="Arial"/>
              <a:buNone/>
            </a:pPr>
            <a:r>
              <a:rPr b="1" lang="en-US" sz="3600"/>
              <a:t>Upon this third day – O Messiah, who</a:t>
            </a:r>
          </a:p>
          <a:p>
            <a:pPr indent="-69850" lvl="0" marL="0" marR="0" rtl="0" algn="l">
              <a:lnSpc>
                <a:spcPct val="90000"/>
              </a:lnSpc>
              <a:spcBef>
                <a:spcPts val="1000"/>
              </a:spcBef>
              <a:spcAft>
                <a:spcPts val="0"/>
              </a:spcAft>
              <a:buClr>
                <a:schemeClr val="dk1"/>
              </a:buClr>
              <a:buSzPct val="30555"/>
              <a:buFont typeface="Arial"/>
              <a:buNone/>
            </a:pPr>
            <a:r>
              <a:rPr b="1" lang="en-US" sz="3600"/>
              <a:t>Rose from the dead </a:t>
            </a:r>
          </a:p>
          <a:p>
            <a:pPr indent="-69850" lvl="0" marL="0" marR="0" rtl="0" algn="l">
              <a:lnSpc>
                <a:spcPct val="90000"/>
              </a:lnSpc>
              <a:spcBef>
                <a:spcPts val="1000"/>
              </a:spcBef>
              <a:spcAft>
                <a:spcPts val="0"/>
              </a:spcAft>
              <a:buClr>
                <a:schemeClr val="dk1"/>
              </a:buClr>
              <a:buSzPct val="30555"/>
              <a:buFont typeface="Arial"/>
              <a:buNone/>
            </a:pPr>
            <a:r>
              <a:rPr b="1" lang="en-US" sz="3600"/>
              <a:t>Saved us from the pit of sin – and delivered us from death</a:t>
            </a:r>
          </a:p>
          <a:p>
            <a:pPr indent="0" lvl="0" marL="0" marR="0" rtl="0" algn="l">
              <a:lnSpc>
                <a:spcPct val="90000"/>
              </a:lnSpc>
              <a:spcBef>
                <a:spcPts val="1000"/>
              </a:spcBef>
              <a:spcAft>
                <a:spcPts val="0"/>
              </a:spcAft>
              <a:buClr>
                <a:schemeClr val="lt1"/>
              </a:buClr>
              <a:buSzPct val="25000"/>
              <a:buFont typeface="Arial"/>
              <a:buNone/>
            </a:pPr>
            <a:r>
              <a:t/>
            </a:r>
            <a:endParaRPr b="0" i="0" sz="3600" u="none" cap="none" strike="noStrike">
              <a:solidFill>
                <a:schemeClr val="lt1"/>
              </a:solidFill>
              <a:latin typeface="Calibri"/>
              <a:ea typeface="Calibri"/>
              <a:cs typeface="Calibri"/>
              <a:sym typeface="Calibri"/>
            </a:endParaRPr>
          </a:p>
          <a:p>
            <a:pPr indent="-69850" lvl="0" marL="0" marR="0" rtl="0" algn="l">
              <a:lnSpc>
                <a:spcPct val="90000"/>
              </a:lnSpc>
              <a:spcBef>
                <a:spcPts val="1000"/>
              </a:spcBef>
              <a:buClr>
                <a:schemeClr val="dk1"/>
              </a:buClr>
              <a:buSzPct val="30555"/>
              <a:buFont typeface="Arial"/>
              <a:buNone/>
            </a:pPr>
            <a:r>
              <a:rPr lang="en-US" sz="3600"/>
              <a:t>Like prophet Jonah – the Lord spent three days</a:t>
            </a:r>
          </a:p>
          <a:p>
            <a:pPr indent="-69850" lvl="0" marL="0" marR="0" rtl="0" algn="l">
              <a:lnSpc>
                <a:spcPct val="90000"/>
              </a:lnSpc>
              <a:spcBef>
                <a:spcPts val="1000"/>
              </a:spcBef>
              <a:buClr>
                <a:schemeClr val="dk1"/>
              </a:buClr>
              <a:buSzPct val="30555"/>
              <a:buFont typeface="Arial"/>
              <a:buNone/>
            </a:pPr>
            <a:r>
              <a:rPr lang="en-US" sz="3600"/>
              <a:t>Within the earth</a:t>
            </a:r>
          </a:p>
          <a:p>
            <a:pPr indent="-69850" lvl="0" marL="0" marR="0" rtl="0" algn="l">
              <a:lnSpc>
                <a:spcPct val="90000"/>
              </a:lnSpc>
              <a:spcBef>
                <a:spcPts val="1000"/>
              </a:spcBef>
              <a:buClr>
                <a:schemeClr val="dk1"/>
              </a:buClr>
              <a:buSzPct val="30555"/>
              <a:buFont typeface="Arial"/>
              <a:buNone/>
            </a:pPr>
            <a:r>
              <a:rPr lang="en-US" sz="3600"/>
              <a:t>And on the third day the Lord – resurrected from the grave. </a:t>
            </a:r>
            <a:r>
              <a:rPr i="1" lang="en-US" sz="3600"/>
              <a:t>Barekmor</a:t>
            </a:r>
          </a:p>
          <a:p>
            <a:pPr indent="0" lvl="0" marL="0" marR="0" rtl="0" algn="l">
              <a:lnSpc>
                <a:spcPct val="90000"/>
              </a:lnSpc>
              <a:spcBef>
                <a:spcPts val="1000"/>
              </a:spcBef>
              <a:buClr>
                <a:schemeClr val="lt1"/>
              </a:buClr>
              <a:buSzPct val="25000"/>
              <a:buFont typeface="Arial"/>
              <a:buNone/>
            </a:pPr>
            <a:r>
              <a:t/>
            </a:r>
            <a:endParaRPr sz="36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8" name="Shape 258"/>
        <p:cNvGrpSpPr/>
        <p:nvPr/>
      </p:nvGrpSpPr>
      <p:grpSpPr>
        <a:xfrm>
          <a:off x="0" y="0"/>
          <a:ext cx="0" cy="0"/>
          <a:chOff x="0" y="0"/>
          <a:chExt cx="0" cy="0"/>
        </a:xfrm>
      </p:grpSpPr>
      <p:sp>
        <p:nvSpPr>
          <p:cNvPr id="259" name="Shape 259"/>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3" name="Shape 263"/>
        <p:cNvGrpSpPr/>
        <p:nvPr/>
      </p:nvGrpSpPr>
      <p:grpSpPr>
        <a:xfrm>
          <a:off x="0" y="0"/>
          <a:ext cx="0" cy="0"/>
          <a:chOff x="0" y="0"/>
          <a:chExt cx="0" cy="0"/>
        </a:xfrm>
      </p:grpSpPr>
      <p:sp>
        <p:nvSpPr>
          <p:cNvPr id="264" name="Shape 264"/>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25000"/>
              <a:buFont typeface="Arial"/>
              <a:buNone/>
            </a:pPr>
            <a:r>
              <a:rPr lang="en-US" sz="4800"/>
              <a:t>Let us sing praises – to the Son of God</a:t>
            </a:r>
          </a:p>
          <a:p>
            <a:pPr indent="-69850" lvl="0" marL="0" marR="0" rtl="0" algn="l">
              <a:lnSpc>
                <a:spcPct val="90000"/>
              </a:lnSpc>
              <a:spcBef>
                <a:spcPts val="1000"/>
              </a:spcBef>
              <a:spcAft>
                <a:spcPts val="0"/>
              </a:spcAft>
              <a:buClr>
                <a:schemeClr val="dk1"/>
              </a:buClr>
              <a:buSzPct val="25000"/>
              <a:buFont typeface="Arial"/>
              <a:buNone/>
            </a:pPr>
            <a:r>
              <a:rPr lang="en-US" sz="4800"/>
              <a:t>Who rose from the tomb;</a:t>
            </a:r>
          </a:p>
          <a:p>
            <a:pPr indent="-69850" lvl="0" marL="0" marR="0" rtl="0" algn="l">
              <a:lnSpc>
                <a:spcPct val="90000"/>
              </a:lnSpc>
              <a:spcBef>
                <a:spcPts val="1000"/>
              </a:spcBef>
              <a:spcAft>
                <a:spcPts val="0"/>
              </a:spcAft>
              <a:buClr>
                <a:schemeClr val="dk1"/>
              </a:buClr>
              <a:buSzPct val="25000"/>
              <a:buFont typeface="Arial"/>
              <a:buNone/>
            </a:pPr>
            <a:r>
              <a:rPr lang="en-US" sz="4800"/>
              <a:t>He who has no beginning – nor end triumphed over death</a:t>
            </a:r>
          </a:p>
          <a:p>
            <a:pPr indent="0" lvl="0" marL="0" marR="0" rtl="0" algn="l">
              <a:lnSpc>
                <a:spcPct val="90000"/>
              </a:lnSpc>
              <a:spcBef>
                <a:spcPts val="1000"/>
              </a:spcBef>
              <a:spcAft>
                <a:spcPts val="0"/>
              </a:spcAft>
              <a:buClr>
                <a:schemeClr val="lt1"/>
              </a:buClr>
              <a:buSzPct val="25000"/>
              <a:buFont typeface="Arial"/>
              <a:buNone/>
            </a:pPr>
            <a:r>
              <a:t/>
            </a:r>
            <a:endParaRPr b="0" i="0"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Kurieleison, Kurieleison, Kurieleison</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0" name="Shape 170"/>
        <p:cNvGrpSpPr/>
        <p:nvPr/>
      </p:nvGrpSpPr>
      <p:grpSpPr>
        <a:xfrm>
          <a:off x="0" y="0"/>
          <a:ext cx="0" cy="0"/>
          <a:chOff x="0" y="0"/>
          <a:chExt cx="0" cy="0"/>
        </a:xfrm>
      </p:grpSpPr>
      <p:sp>
        <p:nvSpPr>
          <p:cNvPr id="171" name="Shape 171"/>
          <p:cNvSpPr txBox="1"/>
          <p:nvPr>
            <p:ph type="ctrTitle"/>
          </p:nvPr>
        </p:nvSpPr>
        <p:spPr>
          <a:xfrm>
            <a:off x="1524000" y="1122362"/>
            <a:ext cx="9144000" cy="2387600"/>
          </a:xfrm>
          <a:prstGeom prst="rect">
            <a:avLst/>
          </a:prstGeom>
          <a:noFill/>
          <a:ln>
            <a:noFill/>
          </a:ln>
        </p:spPr>
        <p:txBody>
          <a:bodyPr anchorCtr="0" anchor="b" bIns="45700" lIns="91425" rIns="91425" tIns="45700">
            <a:noAutofit/>
          </a:bodyPr>
          <a:lstStyle/>
          <a:p>
            <a:pPr indent="0" lvl="0" marL="0" marR="0" rtl="0">
              <a:lnSpc>
                <a:spcPct val="90000"/>
              </a:lnSpc>
              <a:spcBef>
                <a:spcPts val="0"/>
              </a:spcBef>
              <a:buClr>
                <a:schemeClr val="lt1"/>
              </a:buClr>
              <a:buSzPct val="25000"/>
              <a:buFont typeface="Calibri"/>
              <a:buNone/>
            </a:pPr>
            <a:r>
              <a:rPr b="1" lang="en-US" sz="9600"/>
              <a:t>Qymtho</a:t>
            </a:r>
            <a:r>
              <a:rPr b="1" i="0" lang="en-US" sz="9600" u="none" cap="none" strike="noStrike">
                <a:solidFill>
                  <a:schemeClr val="lt1"/>
                </a:solidFill>
                <a:latin typeface="Calibri"/>
                <a:ea typeface="Calibri"/>
                <a:cs typeface="Calibri"/>
                <a:sym typeface="Calibri"/>
              </a:rPr>
              <a:t> Lilio</a:t>
            </a:r>
          </a:p>
        </p:txBody>
      </p:sp>
      <p:sp>
        <p:nvSpPr>
          <p:cNvPr id="172" name="Shape 172"/>
          <p:cNvSpPr txBox="1"/>
          <p:nvPr>
            <p:ph idx="1" type="subTitle"/>
          </p:nvPr>
        </p:nvSpPr>
        <p:spPr>
          <a:xfrm>
            <a:off x="1524000" y="3602037"/>
            <a:ext cx="9144000" cy="1655761"/>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buClr>
                <a:schemeClr val="lt1"/>
              </a:buClr>
              <a:buSzPct val="25000"/>
              <a:buFont typeface="Arial"/>
              <a:buNone/>
            </a:pPr>
            <a:r>
              <a:rPr b="1" lang="en-US" sz="4400"/>
              <a:t>Midnight Prayers</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8" name="Shape 268"/>
        <p:cNvGrpSpPr/>
        <p:nvPr/>
      </p:nvGrpSpPr>
      <p:grpSpPr>
        <a:xfrm>
          <a:off x="0" y="0"/>
          <a:ext cx="0" cy="0"/>
          <a:chOff x="0" y="0"/>
          <a:chExt cx="0" cy="0"/>
        </a:xfrm>
      </p:grpSpPr>
      <p:sp>
        <p:nvSpPr>
          <p:cNvPr id="269" name="Shape 269"/>
          <p:cNvSpPr txBox="1"/>
          <p:nvPr>
            <p:ph idx="1" type="body"/>
          </p:nvPr>
        </p:nvSpPr>
        <p:spPr>
          <a:xfrm>
            <a:off x="289087" y="1548267"/>
            <a:ext cx="11613822" cy="451177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 Glory be to the Father, Son, and Holy Spirit.</a:t>
            </a:r>
          </a:p>
          <a:p>
            <a:pPr indent="0" lvl="0" marL="0" marR="0" rtl="0" algn="l">
              <a:lnSpc>
                <a:spcPct val="10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May His grace and mercy be upon us, weak and sinful, in both worlds forever and ever</a:t>
            </a:r>
            <a:r>
              <a:rPr b="0" i="1" lang="en-US" sz="6000" u="none" cap="none" strike="noStrike">
                <a:solidFill>
                  <a:schemeClr val="lt1"/>
                </a:solidFill>
                <a:latin typeface="Calibri"/>
                <a:ea typeface="Calibri"/>
                <a:cs typeface="Calibri"/>
                <a:sym typeface="Calibri"/>
              </a:rPr>
              <a:t>. </a:t>
            </a:r>
            <a:r>
              <a:rPr b="0" i="0" lang="en-US" sz="6000" u="none" cap="none" strike="noStrike">
                <a:solidFill>
                  <a:schemeClr val="lt1"/>
                </a:solidFill>
                <a:latin typeface="Calibri"/>
                <a:ea typeface="Calibri"/>
                <a:cs typeface="Calibri"/>
                <a:sym typeface="Calibri"/>
              </a:rPr>
              <a:t>Amin.</a:t>
            </a:r>
          </a:p>
        </p:txBody>
      </p:sp>
      <p:sp>
        <p:nvSpPr>
          <p:cNvPr id="270" name="Shape 270"/>
          <p:cNvSpPr txBox="1"/>
          <p:nvPr>
            <p:ph type="title"/>
          </p:nvPr>
        </p:nvSpPr>
        <p:spPr>
          <a:xfrm>
            <a:off x="838199" y="22270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1</a:t>
            </a:r>
            <a:r>
              <a:rPr b="1" baseline="30000" i="0" lang="en-US" sz="6000" u="sng" cap="none" strike="noStrike">
                <a:solidFill>
                  <a:schemeClr val="lt1"/>
                </a:solidFill>
                <a:latin typeface="Calibri"/>
                <a:ea typeface="Calibri"/>
                <a:cs typeface="Calibri"/>
                <a:sym typeface="Calibri"/>
              </a:rPr>
              <a:t>st</a:t>
            </a:r>
            <a:r>
              <a:rPr b="1" i="0" lang="en-US" sz="6000" u="sng" cap="none" strike="noStrike">
                <a:solidFill>
                  <a:schemeClr val="lt1"/>
                </a:solidFill>
                <a:latin typeface="Calibri"/>
                <a:ea typeface="Calibri"/>
                <a:cs typeface="Calibri"/>
                <a:sym typeface="Calibri"/>
              </a:rPr>
              <a:t> Q</a:t>
            </a:r>
            <a:r>
              <a:rPr lang="en-US" sz="6000" u="sng"/>
              <a:t>au</a:t>
            </a:r>
            <a:r>
              <a:rPr b="1" i="0" lang="en-US" sz="6000" u="sng" cap="none" strike="noStrike">
                <a:solidFill>
                  <a:schemeClr val="lt1"/>
                </a:solidFill>
                <a:latin typeface="Calibri"/>
                <a:ea typeface="Calibri"/>
                <a:cs typeface="Calibri"/>
                <a:sym typeface="Calibri"/>
              </a:rPr>
              <a:t>mo Introductory Prayer</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4" name="Shape 274"/>
        <p:cNvGrpSpPr/>
        <p:nvPr/>
      </p:nvGrpSpPr>
      <p:grpSpPr>
        <a:xfrm>
          <a:off x="0" y="0"/>
          <a:ext cx="0" cy="0"/>
          <a:chOff x="0" y="0"/>
          <a:chExt cx="0" cy="0"/>
        </a:xfrm>
      </p:grpSpPr>
      <p:sp>
        <p:nvSpPr>
          <p:cNvPr id="275" name="Shape 275"/>
          <p:cNvSpPr txBox="1"/>
          <p:nvPr>
            <p:ph idx="1" type="body"/>
          </p:nvPr>
        </p:nvSpPr>
        <p:spPr>
          <a:xfrm>
            <a:off x="289086" y="1336895"/>
            <a:ext cx="11613822" cy="5194531"/>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To the honor and glory of Your loving kindness may we stand before Your Majesty, Lord God, and may we call to mind by night and by day,  worshipful and Holy One, Your divine commands, that with David the Psalmist we may cry and say, “In the middle of the night, I arose to give thanks for Your judgments with regard to us, so fair and far beyond understanding, our Lord and our God, forever!” Amin.</a:t>
            </a:r>
          </a:p>
        </p:txBody>
      </p:sp>
      <p:sp>
        <p:nvSpPr>
          <p:cNvPr id="276" name="Shape 276"/>
          <p:cNvSpPr txBox="1"/>
          <p:nvPr>
            <p:ph type="title"/>
          </p:nvPr>
        </p:nvSpPr>
        <p:spPr>
          <a:xfrm>
            <a:off x="838198" y="140326"/>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1</a:t>
            </a:r>
            <a:r>
              <a:rPr b="1" baseline="30000" i="0" lang="en-US" sz="6000" u="sng" cap="none" strike="noStrike">
                <a:solidFill>
                  <a:schemeClr val="lt1"/>
                </a:solidFill>
                <a:latin typeface="Calibri"/>
                <a:ea typeface="Calibri"/>
                <a:cs typeface="Calibri"/>
                <a:sym typeface="Calibri"/>
              </a:rPr>
              <a:t>st</a:t>
            </a:r>
            <a:r>
              <a:rPr b="1" i="0" lang="en-US" sz="6000" u="sng" cap="none" strike="noStrike">
                <a:solidFill>
                  <a:schemeClr val="lt1"/>
                </a:solidFill>
                <a:latin typeface="Calibri"/>
                <a:ea typeface="Calibri"/>
                <a:cs typeface="Calibri"/>
                <a:sym typeface="Calibri"/>
              </a:rPr>
              <a:t> Q</a:t>
            </a:r>
            <a:r>
              <a:rPr lang="en-US" sz="6000" u="sng"/>
              <a:t>au</a:t>
            </a:r>
            <a:r>
              <a:rPr b="1" i="0" lang="en-US" sz="6000" u="sng" cap="none" strike="noStrike">
                <a:solidFill>
                  <a:schemeClr val="lt1"/>
                </a:solidFill>
                <a:latin typeface="Calibri"/>
                <a:ea typeface="Calibri"/>
                <a:cs typeface="Calibri"/>
                <a:sym typeface="Calibri"/>
              </a:rPr>
              <a:t>mo Introductory Prayer</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0" name="Shape 280"/>
        <p:cNvGrpSpPr/>
        <p:nvPr/>
      </p:nvGrpSpPr>
      <p:grpSpPr>
        <a:xfrm>
          <a:off x="0" y="0"/>
          <a:ext cx="0" cy="0"/>
          <a:chOff x="0" y="0"/>
          <a:chExt cx="0" cy="0"/>
        </a:xfrm>
      </p:grpSpPr>
      <p:sp>
        <p:nvSpPr>
          <p:cNvPr id="281" name="Shape 281"/>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1" lang="en-US" sz="3959" u="none" cap="none" strike="noStrike">
                <a:solidFill>
                  <a:schemeClr val="lt1"/>
                </a:solidFill>
                <a:latin typeface="Calibri"/>
                <a:ea typeface="Calibri"/>
                <a:cs typeface="Calibri"/>
                <a:sym typeface="Calibri"/>
              </a:rPr>
              <a:t>EQBO</a:t>
            </a:r>
            <a:br>
              <a:rPr b="1" i="0" lang="en-US" sz="3959" u="none" cap="none" strike="noStrike">
                <a:solidFill>
                  <a:schemeClr val="lt1"/>
                </a:solidFill>
                <a:latin typeface="Calibri"/>
                <a:ea typeface="Calibri"/>
                <a:cs typeface="Calibri"/>
                <a:sym typeface="Calibri"/>
              </a:rPr>
            </a:br>
            <a:r>
              <a:rPr b="1" i="1" lang="en-US" sz="2430" u="none" cap="none" strike="noStrike">
                <a:solidFill>
                  <a:schemeClr val="lt1"/>
                </a:solidFill>
                <a:latin typeface="Calibri"/>
                <a:ea typeface="Calibri"/>
                <a:cs typeface="Calibri"/>
                <a:sym typeface="Calibri"/>
              </a:rPr>
              <a:t>Abo k’thab wo</a:t>
            </a:r>
          </a:p>
        </p:txBody>
      </p:sp>
      <p:sp>
        <p:nvSpPr>
          <p:cNvPr id="282" name="Shape 282"/>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25000"/>
              <a:buFont typeface="Arial"/>
              <a:buNone/>
            </a:pPr>
            <a:r>
              <a:rPr lang="en-US" sz="6000"/>
              <a:t>Praise to the Lord who gladdened</a:t>
            </a:r>
          </a:p>
          <a:p>
            <a:pPr indent="-69850" lvl="0" marL="0" marR="0" rtl="0" algn="l">
              <a:lnSpc>
                <a:spcPct val="90000"/>
              </a:lnSpc>
              <a:spcBef>
                <a:spcPts val="1000"/>
              </a:spcBef>
              <a:spcAft>
                <a:spcPts val="0"/>
              </a:spcAft>
              <a:buClr>
                <a:schemeClr val="dk1"/>
              </a:buClr>
              <a:buSzPct val="25000"/>
              <a:buFont typeface="Arial"/>
              <a:buNone/>
            </a:pPr>
            <a:r>
              <a:rPr lang="en-US" sz="6000"/>
              <a:t>The Church by</a:t>
            </a:r>
            <a:r>
              <a:rPr i="1" lang="en-US" sz="6000"/>
              <a:t> </a:t>
            </a:r>
            <a:r>
              <a:rPr lang="en-US" sz="6000"/>
              <a:t>His res’rrection</a:t>
            </a:r>
          </a:p>
          <a:p>
            <a:pPr indent="0" lvl="0" marL="0" marR="0" rtl="0" algn="l">
              <a:lnSpc>
                <a:spcPct val="90000"/>
              </a:lnSpc>
              <a:spcBef>
                <a:spcPts val="1000"/>
              </a:spcBef>
              <a:spcAft>
                <a:spcPts val="0"/>
              </a:spcAft>
              <a:buClr>
                <a:schemeClr val="lt1"/>
              </a:buClr>
              <a:buSzPct val="25000"/>
              <a:buFont typeface="Arial"/>
              <a:buNone/>
            </a:pPr>
            <a:r>
              <a:t/>
            </a:r>
            <a:endParaRPr sz="3200"/>
          </a:p>
          <a:p>
            <a:pPr indent="0" lvl="0" marL="0" marR="0" rtl="0" algn="l">
              <a:lnSpc>
                <a:spcPct val="90000"/>
              </a:lnSpc>
              <a:spcBef>
                <a:spcPts val="1000"/>
              </a:spcBef>
              <a:spcAft>
                <a:spcPts val="0"/>
              </a:spcAft>
              <a:buClr>
                <a:schemeClr val="lt1"/>
              </a:buClr>
              <a:buSzPct val="25000"/>
              <a:buFont typeface="Arial"/>
              <a:buNone/>
            </a:pPr>
            <a:r>
              <a:t/>
            </a:r>
            <a:endParaRPr b="0" i="0" sz="32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3200" u="none" cap="none" strike="noStrike">
                <a:solidFill>
                  <a:schemeClr val="lt1"/>
                </a:solidFill>
                <a:latin typeface="Calibri"/>
                <a:ea typeface="Calibri"/>
                <a:cs typeface="Calibri"/>
                <a:sym typeface="Calibri"/>
              </a:rPr>
              <a:t>Lord have mercy; Lord have mercy, Lord have mercy</a:t>
            </a:r>
          </a:p>
          <a:p>
            <a:pPr indent="0" lvl="0" marL="0" marR="0" rtl="0" algn="l">
              <a:lnSpc>
                <a:spcPct val="90000"/>
              </a:lnSpc>
              <a:spcBef>
                <a:spcPts val="1000"/>
              </a:spcBef>
              <a:buClr>
                <a:schemeClr val="lt1"/>
              </a:buClr>
              <a:buSzPct val="25000"/>
              <a:buFont typeface="Arial"/>
              <a:buNone/>
            </a:pPr>
            <a:r>
              <a:rPr b="0" i="1" lang="en-US" sz="3200" u="none" cap="none" strike="noStrike">
                <a:solidFill>
                  <a:schemeClr val="lt1"/>
                </a:solidFill>
                <a:latin typeface="Calibri"/>
                <a:ea typeface="Calibri"/>
                <a:cs typeface="Calibri"/>
                <a:sym typeface="Calibri"/>
              </a:rPr>
              <a:t>(Kurieleison, Kurieleison, Kurieleison)</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6" name="Shape 286"/>
        <p:cNvGrpSpPr/>
        <p:nvPr/>
      </p:nvGrpSpPr>
      <p:grpSpPr>
        <a:xfrm>
          <a:off x="0" y="0"/>
          <a:ext cx="0" cy="0"/>
          <a:chOff x="0" y="0"/>
          <a:chExt cx="0" cy="0"/>
        </a:xfrm>
      </p:grpSpPr>
      <p:sp>
        <p:nvSpPr>
          <p:cNvPr id="287" name="Shape 287"/>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Lord, have mercy upon us</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Lord, be kind and have mercy</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Answer, Lord, and have mercy</a:t>
            </a:r>
          </a:p>
          <a:p>
            <a:pPr indent="0" lvl="0" marL="0" marR="0" rtl="0" algn="l">
              <a:lnSpc>
                <a:spcPct val="90000"/>
              </a:lnSpc>
              <a:spcBef>
                <a:spcPts val="1000"/>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Glory be to You, O Lord</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Glory be to You, O Lord</a:t>
            </a:r>
          </a:p>
          <a:p>
            <a:pPr indent="0" lvl="0" marL="0" marR="0" rtl="0" algn="l">
              <a:lnSpc>
                <a:spcPct val="9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Glory be to You, our hope forever. </a:t>
            </a:r>
            <a:r>
              <a:rPr b="0" i="1" lang="en-US" sz="4800" u="none" cap="none" strike="noStrike">
                <a:solidFill>
                  <a:schemeClr val="lt1"/>
                </a:solidFill>
                <a:latin typeface="Calibri"/>
                <a:ea typeface="Calibri"/>
                <a:cs typeface="Calibri"/>
                <a:sym typeface="Calibri"/>
              </a:rPr>
              <a:t>Barekmor</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1" name="Shape 291"/>
        <p:cNvGrpSpPr/>
        <p:nvPr/>
      </p:nvGrpSpPr>
      <p:grpSpPr>
        <a:xfrm>
          <a:off x="0" y="0"/>
          <a:ext cx="0" cy="0"/>
          <a:chOff x="0" y="0"/>
          <a:chExt cx="0" cy="0"/>
        </a:xfrm>
      </p:grpSpPr>
      <p:sp>
        <p:nvSpPr>
          <p:cNvPr id="292" name="Shape 292"/>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1" lang="en-US" sz="3959" u="none" cap="none" strike="noStrike">
                <a:solidFill>
                  <a:schemeClr val="lt1"/>
                </a:solidFill>
                <a:latin typeface="Calibri"/>
                <a:ea typeface="Calibri"/>
                <a:cs typeface="Calibri"/>
                <a:sym typeface="Calibri"/>
              </a:rPr>
              <a:t>QOLO</a:t>
            </a:r>
            <a:br>
              <a:rPr b="1" i="0" lang="en-US" sz="3959" u="none" cap="none" strike="noStrike">
                <a:solidFill>
                  <a:schemeClr val="lt1"/>
                </a:solidFill>
                <a:latin typeface="Calibri"/>
                <a:ea typeface="Calibri"/>
                <a:cs typeface="Calibri"/>
                <a:sym typeface="Calibri"/>
              </a:rPr>
            </a:br>
            <a:r>
              <a:rPr lang="en-US" sz="2430"/>
              <a:t>(Abo k’thab wo/ Rakshakarane ninte mukham)</a:t>
            </a:r>
          </a:p>
        </p:txBody>
      </p:sp>
      <p:sp>
        <p:nvSpPr>
          <p:cNvPr id="293" name="Shape 293"/>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buClr>
                <a:schemeClr val="dk1"/>
              </a:buClr>
              <a:buSzPct val="30555"/>
              <a:buFont typeface="Arial"/>
              <a:buNone/>
            </a:pPr>
            <a:r>
              <a:rPr b="1" lang="en-US" sz="3600"/>
              <a:t>Lord, hide not Your face from us – enable us to rejoice</a:t>
            </a:r>
          </a:p>
          <a:p>
            <a:pPr indent="-69850" lvl="0" marL="0" marR="0" rtl="0" algn="l">
              <a:lnSpc>
                <a:spcPct val="90000"/>
              </a:lnSpc>
              <a:spcBef>
                <a:spcPts val="1000"/>
              </a:spcBef>
              <a:buClr>
                <a:schemeClr val="dk1"/>
              </a:buClr>
              <a:buSzPct val="30555"/>
              <a:buFont typeface="Arial"/>
              <a:buNone/>
            </a:pPr>
            <a:r>
              <a:rPr b="1" lang="en-US" sz="3600"/>
              <a:t>As the women did – when You rose from death</a:t>
            </a:r>
          </a:p>
          <a:p>
            <a:pPr indent="-69850" lvl="0" marL="0" marR="0" rtl="0" algn="l">
              <a:lnSpc>
                <a:spcPct val="90000"/>
              </a:lnSpc>
              <a:spcBef>
                <a:spcPts val="1000"/>
              </a:spcBef>
              <a:buClr>
                <a:schemeClr val="dk1"/>
              </a:buClr>
              <a:buSzPct val="30555"/>
              <a:buFont typeface="Arial"/>
              <a:buNone/>
            </a:pPr>
            <a:r>
              <a:rPr b="1" lang="en-US" sz="3600"/>
              <a:t>May we rejoice and enter – the bridal chamber with them</a:t>
            </a:r>
          </a:p>
          <a:p>
            <a:pPr indent="-69850" lvl="0" marL="0" marR="0" rtl="0" algn="l">
              <a:lnSpc>
                <a:spcPct val="90000"/>
              </a:lnSpc>
              <a:spcBef>
                <a:spcPts val="1000"/>
              </a:spcBef>
              <a:buClr>
                <a:schemeClr val="dk1"/>
              </a:buClr>
              <a:buSzPct val="30555"/>
              <a:buFont typeface="Arial"/>
              <a:buNone/>
            </a:pPr>
            <a:r>
              <a:rPr b="0" i="1" lang="en-US" sz="3600" u="none" cap="none" strike="noStrike">
                <a:solidFill>
                  <a:schemeClr val="lt1"/>
                </a:solidFill>
                <a:latin typeface="Calibri"/>
                <a:ea typeface="Calibri"/>
                <a:cs typeface="Calibri"/>
                <a:sym typeface="Calibri"/>
              </a:rPr>
              <a:t>Barekmor</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7" name="Shape 297"/>
        <p:cNvGrpSpPr/>
        <p:nvPr/>
      </p:nvGrpSpPr>
      <p:grpSpPr>
        <a:xfrm>
          <a:off x="0" y="0"/>
          <a:ext cx="0" cy="0"/>
          <a:chOff x="0" y="0"/>
          <a:chExt cx="0" cy="0"/>
        </a:xfrm>
      </p:grpSpPr>
      <p:sp>
        <p:nvSpPr>
          <p:cNvPr id="298" name="Shape 298"/>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2" name="Shape 302"/>
        <p:cNvGrpSpPr/>
        <p:nvPr/>
      </p:nvGrpSpPr>
      <p:grpSpPr>
        <a:xfrm>
          <a:off x="0" y="0"/>
          <a:ext cx="0" cy="0"/>
          <a:chOff x="0" y="0"/>
          <a:chExt cx="0" cy="0"/>
        </a:xfrm>
      </p:grpSpPr>
      <p:sp>
        <p:nvSpPr>
          <p:cNvPr id="303" name="Shape 303"/>
          <p:cNvSpPr txBox="1"/>
          <p:nvPr>
            <p:ph idx="1" type="body"/>
          </p:nvPr>
        </p:nvSpPr>
        <p:spPr>
          <a:xfrm>
            <a:off x="372533" y="237066"/>
            <a:ext cx="11497800" cy="6434699"/>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33333"/>
              <a:buFont typeface="Arial"/>
              <a:buNone/>
            </a:pPr>
            <a:r>
              <a:rPr b="1" lang="en-US" sz="3300"/>
              <a:t>May Your hands pierced with the nails – by the accurs`ed people </a:t>
            </a:r>
          </a:p>
          <a:p>
            <a:pPr indent="-69850" lvl="0" marL="0" marR="0" rtl="0" algn="l">
              <a:lnSpc>
                <a:spcPct val="90000"/>
              </a:lnSpc>
              <a:spcBef>
                <a:spcPts val="1000"/>
              </a:spcBef>
              <a:spcAft>
                <a:spcPts val="0"/>
              </a:spcAft>
              <a:buClr>
                <a:schemeClr val="dk1"/>
              </a:buClr>
              <a:buSzPct val="33333"/>
              <a:buFont typeface="Arial"/>
              <a:buNone/>
            </a:pPr>
            <a:r>
              <a:rPr b="1" lang="en-US" sz="3300"/>
              <a:t>Raise us sinners up – from the sea of debts</a:t>
            </a:r>
          </a:p>
          <a:p>
            <a:pPr indent="-69850" lvl="0" marL="0" marR="0" rtl="0" algn="l">
              <a:lnSpc>
                <a:spcPct val="90000"/>
              </a:lnSpc>
              <a:spcBef>
                <a:spcPts val="1000"/>
              </a:spcBef>
              <a:spcAft>
                <a:spcPts val="0"/>
              </a:spcAft>
              <a:buClr>
                <a:schemeClr val="dk1"/>
              </a:buClr>
              <a:buSzPct val="33333"/>
              <a:buFont typeface="Arial"/>
              <a:buNone/>
            </a:pPr>
            <a:r>
              <a:rPr b="1" lang="en-US" sz="3300"/>
              <a:t>May they raise us and make us – to ascend from the abyss</a:t>
            </a:r>
          </a:p>
          <a:p>
            <a:pPr indent="0" lvl="0" marL="0" marR="0" rtl="0" algn="l">
              <a:lnSpc>
                <a:spcPct val="90000"/>
              </a:lnSpc>
              <a:spcBef>
                <a:spcPts val="1000"/>
              </a:spcBef>
              <a:spcAft>
                <a:spcPts val="0"/>
              </a:spcAft>
              <a:buClr>
                <a:schemeClr val="lt1"/>
              </a:buClr>
              <a:buSzPct val="25000"/>
              <a:buFont typeface="Arial"/>
              <a:buNone/>
            </a:pPr>
            <a:r>
              <a:t/>
            </a:r>
            <a:endParaRPr sz="4800"/>
          </a:p>
          <a:p>
            <a:pPr lvl="0" rtl="0">
              <a:spcBef>
                <a:spcPts val="0"/>
              </a:spcBef>
              <a:buClr>
                <a:schemeClr val="dk1"/>
              </a:buClr>
              <a:buSzPct val="30555"/>
              <a:buFont typeface="Arial"/>
              <a:buNone/>
            </a:pPr>
            <a:r>
              <a:rPr i="1" lang="en-US" sz="3600"/>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8" name="Shape 308"/>
        <p:cNvGrpSpPr/>
        <p:nvPr/>
      </p:nvGrpSpPr>
      <p:grpSpPr>
        <a:xfrm>
          <a:off x="0" y="0"/>
          <a:ext cx="0" cy="0"/>
          <a:chOff x="0" y="0"/>
          <a:chExt cx="0" cy="0"/>
        </a:xfrm>
      </p:grpSpPr>
      <p:sp>
        <p:nvSpPr>
          <p:cNvPr id="309" name="Shape 309"/>
          <p:cNvSpPr txBox="1"/>
          <p:nvPr>
            <p:ph idx="1" type="body"/>
          </p:nvPr>
        </p:nvSpPr>
        <p:spPr>
          <a:xfrm>
            <a:off x="372533" y="237066"/>
            <a:ext cx="11497800" cy="6434699"/>
          </a:xfrm>
          <a:prstGeom prst="rect">
            <a:avLst/>
          </a:prstGeom>
        </p:spPr>
        <p:txBody>
          <a:bodyPr anchorCtr="0" anchor="t" bIns="91425" lIns="91425" rIns="91425" tIns="91425">
            <a:noAutofit/>
          </a:bodyPr>
          <a:lstStyle/>
          <a:p>
            <a:pPr lvl="0">
              <a:spcBef>
                <a:spcPts val="0"/>
              </a:spcBef>
              <a:buClr>
                <a:schemeClr val="dk1"/>
              </a:buClr>
              <a:buSzPct val="30555"/>
              <a:buFont typeface="Arial"/>
              <a:buNone/>
            </a:pPr>
            <a:r>
              <a:rPr b="1" lang="en-US" sz="3600"/>
              <a:t>Lord, may Your life-giving blood – shed for our absolution</a:t>
            </a:r>
          </a:p>
          <a:p>
            <a:pPr lvl="0">
              <a:spcBef>
                <a:spcPts val="0"/>
              </a:spcBef>
              <a:buClr>
                <a:schemeClr val="dk1"/>
              </a:buClr>
              <a:buSzPct val="30555"/>
              <a:buFont typeface="Arial"/>
              <a:buNone/>
            </a:pPr>
            <a:r>
              <a:rPr b="1" lang="en-US" sz="3600"/>
              <a:t>Cleanse and purify – all our defilements</a:t>
            </a:r>
          </a:p>
          <a:p>
            <a:pPr lvl="0">
              <a:spcBef>
                <a:spcPts val="0"/>
              </a:spcBef>
              <a:buClr>
                <a:schemeClr val="dk1"/>
              </a:buClr>
              <a:buSzPct val="30555"/>
              <a:buFont typeface="Arial"/>
              <a:buNone/>
            </a:pPr>
            <a:r>
              <a:rPr b="1" lang="en-US" sz="3600"/>
              <a:t>And may Your holy body – heal us and lead us to You</a:t>
            </a:r>
          </a:p>
          <a:p>
            <a:pPr lvl="0">
              <a:spcBef>
                <a:spcPts val="0"/>
              </a:spcBef>
              <a:buNone/>
            </a:pPr>
            <a:r>
              <a:t/>
            </a:r>
            <a:endParaRPr i="1" sz="6000"/>
          </a:p>
          <a:p>
            <a:pPr lvl="0">
              <a:spcBef>
                <a:spcPts val="0"/>
              </a:spcBef>
              <a:buClr>
                <a:schemeClr val="lt1"/>
              </a:buClr>
              <a:buSzPct val="25000"/>
              <a:buFont typeface="Arial"/>
              <a:buNone/>
            </a:pPr>
            <a:r>
              <a:rPr i="1" lang="en-US" sz="3600"/>
              <a:t>Lord have mercy upon us and help us</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3" name="Shape 313"/>
        <p:cNvGrpSpPr/>
        <p:nvPr/>
      </p:nvGrpSpPr>
      <p:grpSpPr>
        <a:xfrm>
          <a:off x="0" y="0"/>
          <a:ext cx="0" cy="0"/>
          <a:chOff x="0" y="0"/>
          <a:chExt cx="0" cy="0"/>
        </a:xfrm>
      </p:grpSpPr>
      <p:sp>
        <p:nvSpPr>
          <p:cNvPr id="314" name="Shape 314"/>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BO’OUTHO OF MOR JACOB</a:t>
            </a:r>
          </a:p>
        </p:txBody>
      </p:sp>
      <p:sp>
        <p:nvSpPr>
          <p:cNvPr id="315" name="Shape 315"/>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28947"/>
              <a:buFont typeface="Arial"/>
              <a:buNone/>
            </a:pPr>
            <a:r>
              <a:rPr b="1" lang="en-US" sz="3800"/>
              <a:t>Son, who raised and delivered Your Church from err`or</a:t>
            </a:r>
          </a:p>
          <a:p>
            <a:pPr indent="-69850" lvl="0" marL="0" marR="0" rtl="0" algn="l">
              <a:lnSpc>
                <a:spcPct val="90000"/>
              </a:lnSpc>
              <a:spcBef>
                <a:spcPts val="1000"/>
              </a:spcBef>
              <a:spcAft>
                <a:spcPts val="0"/>
              </a:spcAft>
              <a:buClr>
                <a:schemeClr val="dk1"/>
              </a:buClr>
              <a:buSzPct val="28947"/>
              <a:buFont typeface="Arial"/>
              <a:buNone/>
            </a:pPr>
            <a:r>
              <a:rPr b="1" lang="en-US" sz="3800"/>
              <a:t>Grant her Your peace by Your bless`ed resurrectio</a:t>
            </a:r>
            <a:r>
              <a:rPr b="1" lang="en-US" sz="3800"/>
              <a:t>n</a:t>
            </a:r>
          </a:p>
          <a:p>
            <a:pPr indent="-69850" lvl="0" marL="0" marR="0" rtl="0" algn="l">
              <a:lnSpc>
                <a:spcPct val="90000"/>
              </a:lnSpc>
              <a:spcBef>
                <a:spcPts val="1000"/>
              </a:spcBef>
              <a:spcAft>
                <a:spcPts val="0"/>
              </a:spcAft>
              <a:buClr>
                <a:schemeClr val="dk1"/>
              </a:buClr>
              <a:buSzPct val="157142"/>
              <a:buFont typeface="Arial"/>
              <a:buNone/>
            </a:pPr>
            <a:r>
              <a:t/>
            </a:r>
            <a:endParaRPr b="1" sz="700"/>
          </a:p>
          <a:p>
            <a:pPr indent="-69850" lvl="0" marL="0" marR="0" rtl="0" algn="l">
              <a:lnSpc>
                <a:spcPct val="90000"/>
              </a:lnSpc>
              <a:spcBef>
                <a:spcPts val="1000"/>
              </a:spcBef>
              <a:spcAft>
                <a:spcPts val="0"/>
              </a:spcAft>
              <a:buClr>
                <a:schemeClr val="dk1"/>
              </a:buClr>
              <a:buSzPct val="28947"/>
              <a:buFont typeface="Arial"/>
              <a:buNone/>
            </a:pPr>
            <a:r>
              <a:rPr b="1" lang="en-US" sz="3800"/>
              <a:t>The legions of light rose in honor of the King;</a:t>
            </a:r>
          </a:p>
          <a:p>
            <a:pPr indent="-69850" lvl="0" marL="0" marR="0" rtl="0" algn="l">
              <a:lnSpc>
                <a:spcPct val="90000"/>
              </a:lnSpc>
              <a:spcBef>
                <a:spcPts val="1000"/>
              </a:spcBef>
              <a:spcAft>
                <a:spcPts val="0"/>
              </a:spcAft>
              <a:buClr>
                <a:schemeClr val="dk1"/>
              </a:buClr>
              <a:buSzPct val="28947"/>
              <a:buFont typeface="Arial"/>
              <a:buNone/>
            </a:pPr>
            <a:r>
              <a:rPr b="1" lang="en-US" sz="3800"/>
              <a:t>Gabr`i`el’s company exulted before Him</a:t>
            </a:r>
          </a:p>
          <a:p>
            <a:pPr indent="0" lvl="0" marL="0" marR="0" rtl="0" algn="l">
              <a:lnSpc>
                <a:spcPct val="90000"/>
              </a:lnSpc>
              <a:spcBef>
                <a:spcPts val="1000"/>
              </a:spcBef>
              <a:spcAft>
                <a:spcPts val="0"/>
              </a:spcAft>
              <a:buClr>
                <a:schemeClr val="lt1"/>
              </a:buClr>
              <a:buSzPct val="25000"/>
              <a:buFont typeface="Arial"/>
              <a:buNone/>
            </a:pPr>
            <a:r>
              <a:t/>
            </a:r>
            <a:endParaRPr b="1" sz="700"/>
          </a:p>
          <a:p>
            <a:pPr indent="-69850" lvl="0" marL="0" marR="0" rtl="0" algn="l">
              <a:lnSpc>
                <a:spcPct val="90000"/>
              </a:lnSpc>
              <a:spcBef>
                <a:spcPts val="1000"/>
              </a:spcBef>
              <a:buClr>
                <a:schemeClr val="dk1"/>
              </a:buClr>
              <a:buSzPct val="28947"/>
              <a:buFont typeface="Arial"/>
              <a:buNone/>
            </a:pPr>
            <a:r>
              <a:rPr b="1" lang="en-US" sz="3800"/>
              <a:t>The assembly on high came to see the Watcher</a:t>
            </a:r>
          </a:p>
          <a:p>
            <a:pPr indent="-69850" lvl="0" marL="0" marR="0" rtl="0" algn="l">
              <a:lnSpc>
                <a:spcPct val="90000"/>
              </a:lnSpc>
              <a:spcBef>
                <a:spcPts val="1000"/>
              </a:spcBef>
              <a:buClr>
                <a:schemeClr val="dk1"/>
              </a:buClr>
              <a:buSzPct val="28947"/>
              <a:buFont typeface="Arial"/>
              <a:buNone/>
            </a:pPr>
            <a:r>
              <a:rPr b="1" lang="en-US" sz="3800"/>
              <a:t>Who slept, awoke, and rose up at His own pleasure</a:t>
            </a:r>
          </a:p>
          <a:p>
            <a:pPr indent="0" lvl="0" marL="0" marR="0" rtl="0" algn="l">
              <a:lnSpc>
                <a:spcPct val="90000"/>
              </a:lnSpc>
              <a:spcBef>
                <a:spcPts val="1000"/>
              </a:spcBef>
              <a:buClr>
                <a:schemeClr val="lt1"/>
              </a:buClr>
              <a:buSzPct val="25000"/>
              <a:buFont typeface="Arial"/>
              <a:buNone/>
            </a:pPr>
            <a:r>
              <a:t/>
            </a:r>
            <a:endParaRPr sz="38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9" name="Shape 319"/>
        <p:cNvGrpSpPr/>
        <p:nvPr/>
      </p:nvGrpSpPr>
      <p:grpSpPr>
        <a:xfrm>
          <a:off x="0" y="0"/>
          <a:ext cx="0" cy="0"/>
          <a:chOff x="0" y="0"/>
          <a:chExt cx="0" cy="0"/>
        </a:xfrm>
      </p:grpSpPr>
      <p:sp>
        <p:nvSpPr>
          <p:cNvPr id="320" name="Shape 320"/>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buClr>
                <a:schemeClr val="dk1"/>
              </a:buClr>
              <a:buSzPct val="30555"/>
              <a:buFont typeface="Arial"/>
              <a:buNone/>
            </a:pPr>
            <a:r>
              <a:rPr b="1" lang="en-US" sz="3600"/>
              <a:t>Glory to the Hidden One who revealed Himself</a:t>
            </a:r>
          </a:p>
          <a:p>
            <a:pPr indent="-69850" lvl="0" marL="0" marR="0" rtl="0" algn="l">
              <a:lnSpc>
                <a:spcPct val="90000"/>
              </a:lnSpc>
              <a:spcBef>
                <a:spcPts val="1000"/>
              </a:spcBef>
              <a:buClr>
                <a:schemeClr val="dk1"/>
              </a:buClr>
              <a:buSzPct val="30555"/>
              <a:buFont typeface="Arial"/>
              <a:buNone/>
            </a:pPr>
            <a:r>
              <a:rPr b="1" lang="en-US" sz="3600"/>
              <a:t>Who suffered and died in the flesh and rose from death</a:t>
            </a:r>
          </a:p>
          <a:p>
            <a:pPr indent="-69850" lvl="0" marL="0" marR="0" rtl="0" algn="l">
              <a:lnSpc>
                <a:spcPct val="90000"/>
              </a:lnSpc>
              <a:spcBef>
                <a:spcPts val="1000"/>
              </a:spcBef>
              <a:buClr>
                <a:schemeClr val="dk1"/>
              </a:buClr>
              <a:buSzPct val="30555"/>
              <a:buFont typeface="Arial"/>
              <a:buNone/>
            </a:pPr>
            <a:r>
              <a:t/>
            </a:r>
            <a:endParaRPr b="1" sz="3600"/>
          </a:p>
          <a:p>
            <a:pPr indent="-69850" lvl="0" marL="0" marR="0" rtl="0" algn="l">
              <a:lnSpc>
                <a:spcPct val="90000"/>
              </a:lnSpc>
              <a:spcBef>
                <a:spcPts val="1000"/>
              </a:spcBef>
              <a:buClr>
                <a:schemeClr val="dk1"/>
              </a:buClr>
              <a:buSzPct val="30555"/>
              <a:buFont typeface="Arial"/>
              <a:buNone/>
            </a:pPr>
            <a:r>
              <a:rPr b="1" lang="en-US" sz="3600"/>
              <a:t>The living and the departed shall confess you,</a:t>
            </a:r>
          </a:p>
          <a:p>
            <a:pPr indent="-69850" lvl="0" marL="0" marR="0" rtl="0" algn="l">
              <a:lnSpc>
                <a:spcPct val="90000"/>
              </a:lnSpc>
              <a:spcBef>
                <a:spcPts val="1000"/>
              </a:spcBef>
              <a:buClr>
                <a:schemeClr val="dk1"/>
              </a:buClr>
              <a:buSzPct val="30555"/>
              <a:buFont typeface="Arial"/>
              <a:buNone/>
            </a:pPr>
            <a:r>
              <a:rPr b="1" lang="en-US" sz="3600"/>
              <a:t>And Your Father above and Your Holy Spirit</a:t>
            </a:r>
          </a:p>
          <a:p>
            <a:pPr indent="-69850" lvl="0" marL="0" marR="0" rtl="0" algn="l">
              <a:lnSpc>
                <a:spcPct val="90000"/>
              </a:lnSpc>
              <a:spcBef>
                <a:spcPts val="1000"/>
              </a:spcBef>
              <a:buClr>
                <a:schemeClr val="dk1"/>
              </a:buClr>
              <a:buSzPct val="30555"/>
              <a:buFont typeface="Arial"/>
              <a:buNone/>
            </a:pPr>
            <a:r>
              <a:t/>
            </a:r>
            <a:endParaRPr b="1" sz="3600"/>
          </a:p>
          <a:p>
            <a:pPr indent="-69850" lvl="0" marL="0" marR="0" rtl="0" algn="l">
              <a:lnSpc>
                <a:spcPct val="90000"/>
              </a:lnSpc>
              <a:spcBef>
                <a:spcPts val="1000"/>
              </a:spcBef>
              <a:buClr>
                <a:schemeClr val="dk1"/>
              </a:buClr>
              <a:buSzPct val="30555"/>
              <a:buFont typeface="Arial"/>
              <a:buNone/>
            </a:pPr>
            <a:r>
              <a:rPr b="1" lang="en-US" sz="3600"/>
              <a:t>Grant Your peace, which reconciled both heaven and earth,</a:t>
            </a:r>
          </a:p>
          <a:p>
            <a:pPr indent="-69850" lvl="0" marL="0" marR="0" rtl="0" algn="l">
              <a:lnSpc>
                <a:spcPct val="90000"/>
              </a:lnSpc>
              <a:spcBef>
                <a:spcPts val="1000"/>
              </a:spcBef>
              <a:buClr>
                <a:schemeClr val="dk1"/>
              </a:buClr>
              <a:buSzPct val="30555"/>
              <a:buFont typeface="Arial"/>
              <a:buNone/>
            </a:pPr>
            <a:r>
              <a:rPr b="1" lang="en-US" sz="3600"/>
              <a:t>To Your Church and keep her by Your resurrection</a:t>
            </a:r>
          </a:p>
          <a:p>
            <a:pPr indent="0" lvl="0" marL="0" marR="0" rtl="0" algn="l">
              <a:lnSpc>
                <a:spcPct val="90000"/>
              </a:lnSpc>
              <a:spcBef>
                <a:spcPts val="1000"/>
              </a:spcBef>
              <a:buClr>
                <a:schemeClr val="lt1"/>
              </a:buClr>
              <a:buSzPct val="25000"/>
              <a:buFont typeface="Arial"/>
              <a:buNone/>
            </a:pPr>
            <a:r>
              <a:t/>
            </a:r>
            <a:endParaRPr b="1" sz="3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6" name="Shape 176"/>
        <p:cNvGrpSpPr/>
        <p:nvPr/>
      </p:nvGrpSpPr>
      <p:grpSpPr>
        <a:xfrm>
          <a:off x="0" y="0"/>
          <a:ext cx="0" cy="0"/>
          <a:chOff x="0" y="0"/>
          <a:chExt cx="0" cy="0"/>
        </a:xfrm>
      </p:grpSpPr>
      <p:sp>
        <p:nvSpPr>
          <p:cNvPr id="177" name="Shape 177"/>
          <p:cNvSpPr txBox="1"/>
          <p:nvPr>
            <p:ph type="title"/>
          </p:nvPr>
        </p:nvSpPr>
        <p:spPr>
          <a:xfrm>
            <a:off x="626075" y="365126"/>
            <a:ext cx="10727723" cy="376279"/>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5400" u="sng" cap="none" strike="noStrike">
                <a:solidFill>
                  <a:schemeClr val="lt1"/>
                </a:solidFill>
                <a:latin typeface="Calibri"/>
                <a:ea typeface="Calibri"/>
                <a:cs typeface="Calibri"/>
                <a:sym typeface="Calibri"/>
              </a:rPr>
              <a:t>PREFATORY PRAYER</a:t>
            </a:r>
          </a:p>
        </p:txBody>
      </p:sp>
      <p:sp>
        <p:nvSpPr>
          <p:cNvPr id="178" name="Shape 178"/>
          <p:cNvSpPr txBox="1"/>
          <p:nvPr>
            <p:ph idx="1" type="body"/>
          </p:nvPr>
        </p:nvSpPr>
        <p:spPr>
          <a:xfrm>
            <a:off x="270343" y="1219200"/>
            <a:ext cx="11728174" cy="526111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 In the name of the Father, and of the Son, and of the Holy Spirit, one true God;</a:t>
            </a:r>
          </a:p>
          <a:p>
            <a:pPr indent="0" lvl="0" marL="0" marR="0" rtl="0" algn="l">
              <a:lnSpc>
                <a:spcPct val="100000"/>
              </a:lnSpc>
              <a:spcBef>
                <a:spcPts val="1000"/>
              </a:spcBef>
              <a:spcAft>
                <a:spcPts val="0"/>
              </a:spcAft>
              <a:buClr>
                <a:schemeClr val="lt1"/>
              </a:buClr>
              <a:buSzPct val="25000"/>
              <a:buFont typeface="Arial"/>
              <a:buNone/>
            </a:pPr>
            <a:r>
              <a:t/>
            </a:r>
            <a:endParaRPr b="0" i="0" sz="54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Glory be to Him, and may His grace and mercy be upon us forever. Amin</a:t>
            </a:r>
            <a:r>
              <a:rPr b="0" i="1" lang="en-US" sz="5400" u="none" cap="none" strike="noStrike">
                <a:solidFill>
                  <a:schemeClr val="lt1"/>
                </a:solidFill>
                <a:latin typeface="Calibri"/>
                <a:ea typeface="Calibri"/>
                <a:cs typeface="Calibri"/>
                <a:sym typeface="Calibri"/>
              </a:rPr>
              <a:t>. </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4" name="Shape 324"/>
        <p:cNvGrpSpPr/>
        <p:nvPr/>
      </p:nvGrpSpPr>
      <p:grpSpPr>
        <a:xfrm>
          <a:off x="0" y="0"/>
          <a:ext cx="0" cy="0"/>
          <a:chOff x="0" y="0"/>
          <a:chExt cx="0" cy="0"/>
        </a:xfrm>
      </p:grpSpPr>
      <p:sp>
        <p:nvSpPr>
          <p:cNvPr id="325" name="Shape 325"/>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Praise of the Cherubim</a:t>
            </a:r>
            <a:br>
              <a:rPr b="1" i="0" lang="en-US" sz="3959" u="none" cap="none" strike="noStrike">
                <a:solidFill>
                  <a:schemeClr val="lt1"/>
                </a:solidFill>
                <a:latin typeface="Calibri"/>
                <a:ea typeface="Calibri"/>
                <a:cs typeface="Calibri"/>
                <a:sym typeface="Calibri"/>
              </a:rPr>
            </a:br>
            <a:r>
              <a:rPr b="1" i="1" lang="en-US" sz="2790" u="none" cap="none" strike="noStrike">
                <a:solidFill>
                  <a:schemeClr val="lt1"/>
                </a:solidFill>
                <a:latin typeface="Calibri"/>
                <a:ea typeface="Calibri"/>
                <a:cs typeface="Calibri"/>
                <a:sym typeface="Calibri"/>
              </a:rPr>
              <a:t>Prayed at the conclusion of the 1st and 2nd Qaume of Night Vigil</a:t>
            </a:r>
          </a:p>
        </p:txBody>
      </p:sp>
      <p:sp>
        <p:nvSpPr>
          <p:cNvPr id="326" name="Shape 326"/>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3600" u="none" cap="none" strike="noStrike">
                <a:solidFill>
                  <a:schemeClr val="lt1"/>
                </a:solidFill>
                <a:latin typeface="Calibri"/>
                <a:ea typeface="Calibri"/>
                <a:cs typeface="Calibri"/>
                <a:sym typeface="Calibri"/>
              </a:rPr>
              <a:t>† Blessed is the glory of the Lord, from His place forever!</a:t>
            </a:r>
          </a:p>
          <a:p>
            <a:pPr indent="0" lvl="0" marL="0" marR="0" rtl="0" algn="l">
              <a:lnSpc>
                <a:spcPct val="90000"/>
              </a:lnSpc>
              <a:spcBef>
                <a:spcPts val="100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 Blessed is the glory of the Lord, from His place forever!</a:t>
            </a:r>
          </a:p>
          <a:p>
            <a:pPr indent="0" lvl="0" marL="0" marR="0" rtl="0" algn="l">
              <a:lnSpc>
                <a:spcPct val="90000"/>
              </a:lnSpc>
              <a:spcBef>
                <a:spcPts val="100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 Blessed is the glory of the Lord, from His place forever and ever!</a:t>
            </a:r>
          </a:p>
          <a:p>
            <a:pPr indent="0" lvl="0" marL="0" marR="0" rtl="0" algn="l">
              <a:lnSpc>
                <a:spcPct val="90000"/>
              </a:lnSpc>
              <a:spcBef>
                <a:spcPts val="1000"/>
              </a:spcBef>
              <a:spcAft>
                <a:spcPts val="0"/>
              </a:spcAft>
              <a:buClr>
                <a:schemeClr val="lt1"/>
              </a:buClr>
              <a:buSzPct val="25000"/>
              <a:buFont typeface="Arial"/>
              <a:buNone/>
            </a:pPr>
            <a:r>
              <a:t/>
            </a:r>
            <a:endParaRPr b="0" i="0" sz="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3600" u="none" cap="none" strike="noStrike">
                <a:solidFill>
                  <a:schemeClr val="lt1"/>
                </a:solidFill>
                <a:latin typeface="Calibri"/>
                <a:ea typeface="Calibri"/>
                <a:cs typeface="Calibri"/>
                <a:sym typeface="Calibri"/>
              </a:rPr>
              <a:t>Holy and glorious Trinity, have mercy upon us;</a:t>
            </a:r>
          </a:p>
          <a:p>
            <a:pPr indent="0" lvl="0" marL="0" marR="0" rtl="0" algn="l">
              <a:lnSpc>
                <a:spcPct val="90000"/>
              </a:lnSpc>
              <a:spcBef>
                <a:spcPts val="100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Holy and glorious Trinity, have mercy upon us;</a:t>
            </a:r>
          </a:p>
          <a:p>
            <a:pPr indent="0" lvl="0" marL="0" marR="0" rtl="0" algn="l">
              <a:lnSpc>
                <a:spcPct val="90000"/>
              </a:lnSpc>
              <a:spcBef>
                <a:spcPts val="1000"/>
              </a:spcBef>
              <a:buClr>
                <a:schemeClr val="lt1"/>
              </a:buClr>
              <a:buSzPct val="25000"/>
              <a:buFont typeface="Arial"/>
              <a:buNone/>
            </a:pPr>
            <a:r>
              <a:rPr b="0" i="0" lang="en-US" sz="3600" u="none" cap="none" strike="noStrike">
                <a:solidFill>
                  <a:schemeClr val="lt1"/>
                </a:solidFill>
                <a:latin typeface="Calibri"/>
                <a:ea typeface="Calibri"/>
                <a:cs typeface="Calibri"/>
                <a:sym typeface="Calibri"/>
              </a:rPr>
              <a:t>Holy and glorious Trinity, have compassion and mercy upon us.</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0" name="Shape 330"/>
        <p:cNvGrpSpPr/>
        <p:nvPr/>
      </p:nvGrpSpPr>
      <p:grpSpPr>
        <a:xfrm>
          <a:off x="0" y="0"/>
          <a:ext cx="0" cy="0"/>
          <a:chOff x="0" y="0"/>
          <a:chExt cx="0" cy="0"/>
        </a:xfrm>
      </p:grpSpPr>
      <p:sp>
        <p:nvSpPr>
          <p:cNvPr id="331" name="Shape 331"/>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You are holy and glorious forever</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You are holy and glorious forever</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You are holy and blessed is Your name, forever and ever.</a:t>
            </a:r>
          </a:p>
          <a:p>
            <a:pPr indent="0" lvl="0" marL="0" marR="0" rtl="0" algn="l">
              <a:lnSpc>
                <a:spcPct val="90000"/>
              </a:lnSpc>
              <a:spcBef>
                <a:spcPts val="1000"/>
              </a:spcBef>
              <a:spcAft>
                <a:spcPts val="0"/>
              </a:spcAft>
              <a:buClr>
                <a:schemeClr val="lt1"/>
              </a:buClr>
              <a:buSzPct val="25000"/>
              <a:buFont typeface="Arial"/>
              <a:buNone/>
            </a:pPr>
            <a:r>
              <a:t/>
            </a:r>
            <a:endParaRPr b="0" i="0" sz="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Glory be to You, O Lord.</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Glory be to You, O Lord;</a:t>
            </a:r>
          </a:p>
          <a:p>
            <a:pPr indent="0" lvl="0" marL="0" marR="0" rtl="0" algn="l">
              <a:lnSpc>
                <a:spcPct val="9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Glory be to You, our hope forever. Barekmor.</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5" name="Shape 335"/>
        <p:cNvGrpSpPr/>
        <p:nvPr/>
      </p:nvGrpSpPr>
      <p:grpSpPr>
        <a:xfrm>
          <a:off x="0" y="0"/>
          <a:ext cx="0" cy="0"/>
          <a:chOff x="0" y="0"/>
          <a:chExt cx="0" cy="0"/>
        </a:xfrm>
      </p:grpSpPr>
      <p:sp>
        <p:nvSpPr>
          <p:cNvPr id="336" name="Shape 336"/>
          <p:cNvSpPr txBox="1"/>
          <p:nvPr>
            <p:ph idx="1" type="body"/>
          </p:nvPr>
        </p:nvSpPr>
        <p:spPr>
          <a:xfrm>
            <a:off x="304800" y="130629"/>
            <a:ext cx="11598110" cy="578212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Our Father, who art in heaven, Hallowed be Thy name. Thy kingdom come, Thy will be done on earth as it is in heaven. Give us this day, our daily bread and forgive us our debts and sins as we also have forgiven our debtors. Lead us not into temptation, but deliver us from the evil one. †For Thine is the kingdom, the power and the glory, forever and ever. Amin.</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0" name="Shape 340"/>
        <p:cNvGrpSpPr/>
        <p:nvPr/>
      </p:nvGrpSpPr>
      <p:grpSpPr>
        <a:xfrm>
          <a:off x="0" y="0"/>
          <a:ext cx="0" cy="0"/>
          <a:chOff x="0" y="0"/>
          <a:chExt cx="0" cy="0"/>
        </a:xfrm>
      </p:grpSpPr>
      <p:sp>
        <p:nvSpPr>
          <p:cNvPr id="341" name="Shape 341"/>
          <p:cNvSpPr txBox="1"/>
          <p:nvPr>
            <p:ph idx="1" type="body"/>
          </p:nvPr>
        </p:nvSpPr>
        <p:spPr>
          <a:xfrm>
            <a:off x="289087" y="1548267"/>
            <a:ext cx="11613822" cy="451177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 Glory be to the Father, Son, and Holy Spirit.</a:t>
            </a:r>
          </a:p>
          <a:p>
            <a:pPr indent="0" lvl="0" marL="0" marR="0" rtl="0" algn="l">
              <a:lnSpc>
                <a:spcPct val="10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May His grace and mercy be upon us, weak and sinful, in both worlds forever and ever</a:t>
            </a:r>
            <a:r>
              <a:rPr b="0" i="1" lang="en-US" sz="6000" u="none" cap="none" strike="noStrike">
                <a:solidFill>
                  <a:schemeClr val="lt1"/>
                </a:solidFill>
                <a:latin typeface="Calibri"/>
                <a:ea typeface="Calibri"/>
                <a:cs typeface="Calibri"/>
                <a:sym typeface="Calibri"/>
              </a:rPr>
              <a:t>. </a:t>
            </a:r>
            <a:r>
              <a:rPr b="0" i="0" lang="en-US" sz="6000" u="none" cap="none" strike="noStrike">
                <a:solidFill>
                  <a:schemeClr val="lt1"/>
                </a:solidFill>
                <a:latin typeface="Calibri"/>
                <a:ea typeface="Calibri"/>
                <a:cs typeface="Calibri"/>
                <a:sym typeface="Calibri"/>
              </a:rPr>
              <a:t>Amin.</a:t>
            </a:r>
          </a:p>
        </p:txBody>
      </p:sp>
      <p:sp>
        <p:nvSpPr>
          <p:cNvPr id="342" name="Shape 342"/>
          <p:cNvSpPr txBox="1"/>
          <p:nvPr>
            <p:ph type="title"/>
          </p:nvPr>
        </p:nvSpPr>
        <p:spPr>
          <a:xfrm>
            <a:off x="838199" y="22270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2</a:t>
            </a:r>
            <a:r>
              <a:rPr b="1" baseline="30000" i="0" lang="en-US" sz="6000" u="sng" cap="none" strike="noStrike">
                <a:solidFill>
                  <a:schemeClr val="lt1"/>
                </a:solidFill>
                <a:latin typeface="Calibri"/>
                <a:ea typeface="Calibri"/>
                <a:cs typeface="Calibri"/>
                <a:sym typeface="Calibri"/>
              </a:rPr>
              <a:t>nd</a:t>
            </a:r>
            <a:r>
              <a:rPr b="1" i="0" lang="en-US" sz="6000" u="sng" cap="none" strike="noStrike">
                <a:solidFill>
                  <a:schemeClr val="lt1"/>
                </a:solidFill>
                <a:latin typeface="Calibri"/>
                <a:ea typeface="Calibri"/>
                <a:cs typeface="Calibri"/>
                <a:sym typeface="Calibri"/>
              </a:rPr>
              <a:t> Q</a:t>
            </a:r>
            <a:r>
              <a:rPr lang="en-US" sz="6000" u="sng"/>
              <a:t>au</a:t>
            </a:r>
            <a:r>
              <a:rPr b="1" i="0" lang="en-US" sz="6000" u="sng" cap="none" strike="noStrike">
                <a:solidFill>
                  <a:schemeClr val="lt1"/>
                </a:solidFill>
                <a:latin typeface="Calibri"/>
                <a:ea typeface="Calibri"/>
                <a:cs typeface="Calibri"/>
                <a:sym typeface="Calibri"/>
              </a:rPr>
              <a:t>mo Introductory Prayer</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6" name="Shape 346"/>
        <p:cNvGrpSpPr/>
        <p:nvPr/>
      </p:nvGrpSpPr>
      <p:grpSpPr>
        <a:xfrm>
          <a:off x="0" y="0"/>
          <a:ext cx="0" cy="0"/>
          <a:chOff x="0" y="0"/>
          <a:chExt cx="0" cy="0"/>
        </a:xfrm>
      </p:grpSpPr>
      <p:sp>
        <p:nvSpPr>
          <p:cNvPr id="347" name="Shape 347"/>
          <p:cNvSpPr txBox="1"/>
          <p:nvPr>
            <p:ph idx="1" type="body"/>
          </p:nvPr>
        </p:nvSpPr>
        <p:spPr>
          <a:xfrm>
            <a:off x="289086" y="1336895"/>
            <a:ext cx="11613822" cy="5194531"/>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Mingle, Lord, by Your grace, our songs with the songs of the angels without flesh above this world, that with one accord, with the voice of the Spirit, we may cry and say, “Blessed be the glory of the Lord in His place forever and ever!” Amin.</a:t>
            </a:r>
          </a:p>
        </p:txBody>
      </p:sp>
      <p:sp>
        <p:nvSpPr>
          <p:cNvPr id="348" name="Shape 348"/>
          <p:cNvSpPr txBox="1"/>
          <p:nvPr>
            <p:ph type="title"/>
          </p:nvPr>
        </p:nvSpPr>
        <p:spPr>
          <a:xfrm>
            <a:off x="838198" y="140326"/>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2</a:t>
            </a:r>
            <a:r>
              <a:rPr b="1" baseline="30000" i="0" lang="en-US" sz="6000" u="sng" cap="none" strike="noStrike">
                <a:solidFill>
                  <a:schemeClr val="lt1"/>
                </a:solidFill>
                <a:latin typeface="Calibri"/>
                <a:ea typeface="Calibri"/>
                <a:cs typeface="Calibri"/>
                <a:sym typeface="Calibri"/>
              </a:rPr>
              <a:t>nd</a:t>
            </a:r>
            <a:r>
              <a:rPr b="1" i="0" lang="en-US" sz="6000" u="sng" cap="none" strike="noStrike">
                <a:solidFill>
                  <a:schemeClr val="lt1"/>
                </a:solidFill>
                <a:latin typeface="Calibri"/>
                <a:ea typeface="Calibri"/>
                <a:cs typeface="Calibri"/>
                <a:sym typeface="Calibri"/>
              </a:rPr>
              <a:t> Quamo Introductory Prayer</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2" name="Shape 352"/>
        <p:cNvGrpSpPr/>
        <p:nvPr/>
      </p:nvGrpSpPr>
      <p:grpSpPr>
        <a:xfrm>
          <a:off x="0" y="0"/>
          <a:ext cx="0" cy="0"/>
          <a:chOff x="0" y="0"/>
          <a:chExt cx="0" cy="0"/>
        </a:xfrm>
      </p:grpSpPr>
      <p:sp>
        <p:nvSpPr>
          <p:cNvPr id="353" name="Shape 353"/>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EQBO</a:t>
            </a:r>
            <a:br>
              <a:rPr b="1" i="0" lang="en-US" sz="3959" u="none" cap="none" strike="noStrike">
                <a:solidFill>
                  <a:schemeClr val="lt1"/>
                </a:solidFill>
                <a:latin typeface="Calibri"/>
                <a:ea typeface="Calibri"/>
                <a:cs typeface="Calibri"/>
                <a:sym typeface="Calibri"/>
              </a:rPr>
            </a:br>
            <a:r>
              <a:rPr lang="en-US" sz="2430"/>
              <a:t>(Sleq l’Sleebo/Vaagdanam pol jeevan…)</a:t>
            </a:r>
          </a:p>
        </p:txBody>
      </p:sp>
      <p:sp>
        <p:nvSpPr>
          <p:cNvPr id="354" name="Shape 354"/>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29729"/>
              <a:buFont typeface="Arial"/>
              <a:buNone/>
            </a:pPr>
            <a:r>
              <a:rPr b="1" lang="en-US" sz="3700"/>
              <a:t>Bless`ed is Christ – who received life again</a:t>
            </a:r>
          </a:p>
          <a:p>
            <a:pPr indent="-69850" lvl="0" marL="0" marR="0" rtl="0" algn="l">
              <a:lnSpc>
                <a:spcPct val="90000"/>
              </a:lnSpc>
              <a:spcBef>
                <a:spcPts val="1000"/>
              </a:spcBef>
              <a:spcAft>
                <a:spcPts val="0"/>
              </a:spcAft>
              <a:buClr>
                <a:schemeClr val="dk1"/>
              </a:buClr>
              <a:buSzPct val="29729"/>
              <a:buFont typeface="Arial"/>
              <a:buNone/>
            </a:pPr>
            <a:r>
              <a:rPr b="1" lang="en-US" sz="3700"/>
              <a:t>As He promised and gladdened creation</a:t>
            </a:r>
          </a:p>
          <a:p>
            <a:pPr indent="0" lvl="0" marL="0" marR="0" rtl="0" algn="l">
              <a:lnSpc>
                <a:spcPct val="90000"/>
              </a:lnSpc>
              <a:spcBef>
                <a:spcPts val="1000"/>
              </a:spcBef>
              <a:spcAft>
                <a:spcPts val="0"/>
              </a:spcAft>
              <a:buClr>
                <a:schemeClr val="lt1"/>
              </a:buClr>
              <a:buSzPct val="25000"/>
              <a:buFont typeface="Arial"/>
              <a:buNone/>
            </a:pPr>
            <a:r>
              <a:t/>
            </a:r>
            <a:endParaRPr b="0" i="0" sz="37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3700" u="none" cap="none" strike="noStrike">
                <a:solidFill>
                  <a:schemeClr val="lt1"/>
                </a:solidFill>
                <a:latin typeface="Calibri"/>
                <a:ea typeface="Calibri"/>
                <a:cs typeface="Calibri"/>
                <a:sym typeface="Calibri"/>
              </a:rPr>
              <a:t>Lord have mercy; Lord have mercy, Lord have mercy</a:t>
            </a:r>
          </a:p>
          <a:p>
            <a:pPr indent="0" lvl="0" marL="0" marR="0" rtl="0" algn="l">
              <a:lnSpc>
                <a:spcPct val="90000"/>
              </a:lnSpc>
              <a:spcBef>
                <a:spcPts val="1000"/>
              </a:spcBef>
              <a:buClr>
                <a:schemeClr val="lt1"/>
              </a:buClr>
              <a:buSzPct val="25000"/>
              <a:buFont typeface="Arial"/>
              <a:buNone/>
            </a:pPr>
            <a:r>
              <a:rPr b="0" i="1" lang="en-US" sz="3700" u="none" cap="none" strike="noStrike">
                <a:solidFill>
                  <a:schemeClr val="lt1"/>
                </a:solidFill>
                <a:latin typeface="Calibri"/>
                <a:ea typeface="Calibri"/>
                <a:cs typeface="Calibri"/>
                <a:sym typeface="Calibri"/>
              </a:rPr>
              <a:t>(Kurieleison, Kurieleison, Kurieleison)</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8" name="Shape 358"/>
        <p:cNvGrpSpPr/>
        <p:nvPr/>
      </p:nvGrpSpPr>
      <p:grpSpPr>
        <a:xfrm>
          <a:off x="0" y="0"/>
          <a:ext cx="0" cy="0"/>
          <a:chOff x="0" y="0"/>
          <a:chExt cx="0" cy="0"/>
        </a:xfrm>
      </p:grpSpPr>
      <p:sp>
        <p:nvSpPr>
          <p:cNvPr id="359" name="Shape 359"/>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Lord, have mercy upon us</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Lord, be kind and have mercy</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Answer, Lord, and have mercy</a:t>
            </a:r>
          </a:p>
          <a:p>
            <a:pPr indent="0" lvl="0" marL="0" marR="0" rtl="0" algn="l">
              <a:lnSpc>
                <a:spcPct val="90000"/>
              </a:lnSpc>
              <a:spcBef>
                <a:spcPts val="1000"/>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Glory be to You, O Lord</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Glory be to You, O Lord</a:t>
            </a:r>
          </a:p>
          <a:p>
            <a:pPr indent="0" lvl="0" marL="0" marR="0" rtl="0" algn="l">
              <a:lnSpc>
                <a:spcPct val="9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Glory be to You, our hope forever. </a:t>
            </a:r>
            <a:r>
              <a:rPr b="0" i="1" lang="en-US" sz="4800" u="none" cap="none" strike="noStrike">
                <a:solidFill>
                  <a:schemeClr val="lt1"/>
                </a:solidFill>
                <a:latin typeface="Calibri"/>
                <a:ea typeface="Calibri"/>
                <a:cs typeface="Calibri"/>
                <a:sym typeface="Calibri"/>
              </a:rPr>
              <a:t>Barekmor</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3" name="Shape 363"/>
        <p:cNvGrpSpPr/>
        <p:nvPr/>
      </p:nvGrpSpPr>
      <p:grpSpPr>
        <a:xfrm>
          <a:off x="0" y="0"/>
          <a:ext cx="0" cy="0"/>
          <a:chOff x="0" y="0"/>
          <a:chExt cx="0" cy="0"/>
        </a:xfrm>
      </p:grpSpPr>
      <p:sp>
        <p:nvSpPr>
          <p:cNvPr id="364" name="Shape 364"/>
          <p:cNvSpPr txBox="1"/>
          <p:nvPr>
            <p:ph type="title"/>
          </p:nvPr>
        </p:nvSpPr>
        <p:spPr>
          <a:xfrm>
            <a:off x="122757" y="353500"/>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QOLO</a:t>
            </a:r>
            <a:br>
              <a:rPr b="1" i="0" lang="en-US" sz="3959" u="none" cap="none" strike="noStrike">
                <a:solidFill>
                  <a:schemeClr val="lt1"/>
                </a:solidFill>
                <a:latin typeface="Calibri"/>
                <a:ea typeface="Calibri"/>
                <a:cs typeface="Calibri"/>
                <a:sym typeface="Calibri"/>
              </a:rPr>
            </a:br>
            <a:r>
              <a:rPr lang="en-US" sz="2430"/>
              <a:t>(l’Malkuth Rawmo/ Krushil thookichasehiyone nee…)</a:t>
            </a:r>
          </a:p>
        </p:txBody>
      </p:sp>
      <p:sp>
        <p:nvSpPr>
          <p:cNvPr id="365" name="Shape 365"/>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27500"/>
              <a:buFont typeface="Arial"/>
              <a:buNone/>
            </a:pPr>
            <a:r>
              <a:rPr lang="en-US" sz="4000"/>
              <a:t>O Christ, we praise You – because You destroyed</a:t>
            </a:r>
          </a:p>
          <a:p>
            <a:pPr indent="-69850" lvl="0" marL="0" marR="0" rtl="0" algn="l">
              <a:lnSpc>
                <a:spcPct val="90000"/>
              </a:lnSpc>
              <a:spcBef>
                <a:spcPts val="1000"/>
              </a:spcBef>
              <a:spcAft>
                <a:spcPts val="0"/>
              </a:spcAft>
              <a:buClr>
                <a:schemeClr val="dk1"/>
              </a:buClr>
              <a:buSzPct val="27500"/>
              <a:buFont typeface="Arial"/>
              <a:buNone/>
            </a:pPr>
            <a:r>
              <a:rPr lang="en-US" sz="4000"/>
              <a:t>That Jerusalem, – Which crucified Your body</a:t>
            </a:r>
          </a:p>
          <a:p>
            <a:pPr indent="-69850" lvl="0" marL="0" marR="0" rtl="0" algn="l">
              <a:lnSpc>
                <a:spcPct val="90000"/>
              </a:lnSpc>
              <a:spcBef>
                <a:spcPts val="1000"/>
              </a:spcBef>
              <a:spcAft>
                <a:spcPts val="0"/>
              </a:spcAft>
              <a:buClr>
                <a:schemeClr val="dk1"/>
              </a:buClr>
              <a:buSzPct val="27500"/>
              <a:buFont typeface="Arial"/>
              <a:buNone/>
            </a:pPr>
            <a:r>
              <a:rPr lang="en-US" sz="4000"/>
              <a:t>You took the Church as Your bride</a:t>
            </a:r>
          </a:p>
          <a:p>
            <a:pPr indent="-69850" lvl="0" marL="0" marR="0" rtl="0" algn="l">
              <a:lnSpc>
                <a:spcPct val="90000"/>
              </a:lnSpc>
              <a:spcBef>
                <a:spcPts val="1000"/>
              </a:spcBef>
              <a:spcAft>
                <a:spcPts val="0"/>
              </a:spcAft>
              <a:buClr>
                <a:schemeClr val="dk1"/>
              </a:buClr>
              <a:buSzPct val="27500"/>
              <a:buFont typeface="Arial"/>
              <a:buNone/>
            </a:pPr>
            <a:r>
              <a:rPr lang="en-US" sz="4000"/>
              <a:t>Therefore, she praises Your name</a:t>
            </a:r>
          </a:p>
          <a:p>
            <a:pPr indent="-69850" lvl="0" marL="0" marR="0" rtl="0" algn="l">
              <a:lnSpc>
                <a:spcPct val="90000"/>
              </a:lnSpc>
              <a:spcBef>
                <a:spcPts val="1000"/>
              </a:spcBef>
              <a:spcAft>
                <a:spcPts val="0"/>
              </a:spcAft>
              <a:buClr>
                <a:schemeClr val="dk1"/>
              </a:buClr>
              <a:buSzPct val="27500"/>
              <a:buFont typeface="Arial"/>
              <a:buNone/>
            </a:pPr>
            <a:r>
              <a:rPr lang="en-US" sz="4000"/>
              <a:t>Along with all the nations</a:t>
            </a:r>
          </a:p>
          <a:p>
            <a:pPr indent="-69850" lvl="0" marL="0" marR="0" rtl="0" algn="l">
              <a:lnSpc>
                <a:spcPct val="90000"/>
              </a:lnSpc>
              <a:spcBef>
                <a:spcPts val="1000"/>
              </a:spcBef>
              <a:spcAft>
                <a:spcPts val="0"/>
              </a:spcAft>
              <a:buClr>
                <a:schemeClr val="dk1"/>
              </a:buClr>
              <a:buSzPct val="27500"/>
              <a:buFont typeface="Arial"/>
              <a:buNone/>
            </a:pPr>
            <a:r>
              <a:rPr lang="en-US" sz="4000"/>
              <a:t>Because of – Your resurrection.</a:t>
            </a:r>
          </a:p>
          <a:p>
            <a:pPr indent="0" lvl="0" marL="0" marR="0" rtl="0" algn="l">
              <a:lnSpc>
                <a:spcPct val="90000"/>
              </a:lnSpc>
              <a:spcBef>
                <a:spcPts val="1000"/>
              </a:spcBef>
              <a:buClr>
                <a:schemeClr val="lt1"/>
              </a:buClr>
              <a:buSzPct val="25000"/>
              <a:buFont typeface="Arial"/>
              <a:buNone/>
            </a:pPr>
            <a:r>
              <a:rPr b="0" i="1" lang="en-US" sz="4000" u="none" cap="none" strike="noStrike">
                <a:solidFill>
                  <a:schemeClr val="lt1"/>
                </a:solidFill>
                <a:latin typeface="Calibri"/>
                <a:ea typeface="Calibri"/>
                <a:cs typeface="Calibri"/>
                <a:sym typeface="Calibri"/>
              </a:rPr>
              <a:t>Barekmor</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9" name="Shape 369"/>
        <p:cNvGrpSpPr/>
        <p:nvPr/>
      </p:nvGrpSpPr>
      <p:grpSpPr>
        <a:xfrm>
          <a:off x="0" y="0"/>
          <a:ext cx="0" cy="0"/>
          <a:chOff x="0" y="0"/>
          <a:chExt cx="0" cy="0"/>
        </a:xfrm>
      </p:grpSpPr>
      <p:sp>
        <p:nvSpPr>
          <p:cNvPr id="370" name="Shape 370"/>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4" name="Shape 374"/>
        <p:cNvGrpSpPr/>
        <p:nvPr/>
      </p:nvGrpSpPr>
      <p:grpSpPr>
        <a:xfrm>
          <a:off x="0" y="0"/>
          <a:ext cx="0" cy="0"/>
          <a:chOff x="0" y="0"/>
          <a:chExt cx="0" cy="0"/>
        </a:xfrm>
      </p:grpSpPr>
      <p:sp>
        <p:nvSpPr>
          <p:cNvPr id="375" name="Shape 375"/>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27500"/>
              <a:buFont typeface="Arial"/>
              <a:buNone/>
            </a:pPr>
            <a:r>
              <a:rPr b="1" lang="en-US" sz="4000"/>
              <a:t>Those women ran to – the tomb of our Lord</a:t>
            </a:r>
          </a:p>
          <a:p>
            <a:pPr indent="-69850" lvl="0" marL="0" marR="0" rtl="0" algn="l">
              <a:lnSpc>
                <a:spcPct val="90000"/>
              </a:lnSpc>
              <a:spcBef>
                <a:spcPts val="1000"/>
              </a:spcBef>
              <a:spcAft>
                <a:spcPts val="0"/>
              </a:spcAft>
              <a:buClr>
                <a:schemeClr val="dk1"/>
              </a:buClr>
              <a:buSzPct val="27500"/>
              <a:buFont typeface="Arial"/>
              <a:buNone/>
            </a:pPr>
            <a:r>
              <a:rPr b="1" lang="en-US" sz="4000"/>
              <a:t>They beheld angels – all adorned in white garments</a:t>
            </a:r>
          </a:p>
          <a:p>
            <a:pPr indent="-69850" lvl="0" marL="0" marR="0" rtl="0" algn="l">
              <a:lnSpc>
                <a:spcPct val="90000"/>
              </a:lnSpc>
              <a:spcBef>
                <a:spcPts val="1000"/>
              </a:spcBef>
              <a:spcAft>
                <a:spcPts val="0"/>
              </a:spcAft>
              <a:buClr>
                <a:schemeClr val="dk1"/>
              </a:buClr>
              <a:buSzPct val="27500"/>
              <a:buFont typeface="Arial"/>
              <a:buNone/>
            </a:pPr>
            <a:r>
              <a:rPr b="1" lang="en-US" sz="4000"/>
              <a:t>Those women hastened to them</a:t>
            </a:r>
          </a:p>
          <a:p>
            <a:pPr indent="-69850" lvl="0" marL="0" marR="0" rtl="0" algn="l">
              <a:lnSpc>
                <a:spcPct val="90000"/>
              </a:lnSpc>
              <a:spcBef>
                <a:spcPts val="1000"/>
              </a:spcBef>
              <a:spcAft>
                <a:spcPts val="0"/>
              </a:spcAft>
              <a:buClr>
                <a:schemeClr val="dk1"/>
              </a:buClr>
              <a:buSzPct val="27500"/>
              <a:buFont typeface="Arial"/>
              <a:buNone/>
            </a:pPr>
            <a:r>
              <a:rPr b="1" lang="en-US" sz="4000"/>
              <a:t>And the angels responded:</a:t>
            </a:r>
          </a:p>
          <a:p>
            <a:pPr indent="-69850" lvl="0" marL="0" marR="0" rtl="0" algn="l">
              <a:lnSpc>
                <a:spcPct val="90000"/>
              </a:lnSpc>
              <a:spcBef>
                <a:spcPts val="1000"/>
              </a:spcBef>
              <a:spcAft>
                <a:spcPts val="0"/>
              </a:spcAft>
              <a:buClr>
                <a:schemeClr val="dk1"/>
              </a:buClr>
              <a:buSzPct val="27500"/>
              <a:buFont typeface="Arial"/>
              <a:buNone/>
            </a:pPr>
            <a:r>
              <a:rPr b="1" lang="en-US" sz="4000"/>
              <a:t>“He who was kept in the tomb</a:t>
            </a:r>
          </a:p>
          <a:p>
            <a:pPr indent="-69850" lvl="0" marL="0" marR="0" rtl="0" algn="l">
              <a:lnSpc>
                <a:spcPct val="90000"/>
              </a:lnSpc>
              <a:spcBef>
                <a:spcPts val="1000"/>
              </a:spcBef>
              <a:spcAft>
                <a:spcPts val="0"/>
              </a:spcAft>
              <a:buClr>
                <a:schemeClr val="dk1"/>
              </a:buClr>
              <a:buSzPct val="27500"/>
              <a:buFont typeface="Arial"/>
              <a:buNone/>
            </a:pPr>
            <a:r>
              <a:rPr b="1" lang="en-US" sz="4000"/>
              <a:t>Stands up like – a bolt of lightning</a:t>
            </a:r>
          </a:p>
          <a:p>
            <a:pPr indent="0" lvl="0" marL="0" marR="0" rtl="0" algn="l">
              <a:lnSpc>
                <a:spcPct val="90000"/>
              </a:lnSpc>
              <a:spcBef>
                <a:spcPts val="1000"/>
              </a:spcBef>
              <a:spcAft>
                <a:spcPts val="0"/>
              </a:spcAft>
              <a:buClr>
                <a:schemeClr val="lt1"/>
              </a:buClr>
              <a:buSzPct val="25000"/>
              <a:buFont typeface="Arial"/>
              <a:buNone/>
            </a:pPr>
            <a:r>
              <a:t/>
            </a:r>
            <a:endParaRPr sz="4800"/>
          </a:p>
          <a:p>
            <a:pPr indent="0" lvl="0" marL="0" marR="0" rtl="0" algn="l">
              <a:lnSpc>
                <a:spcPct val="90000"/>
              </a:lnSpc>
              <a:spcBef>
                <a:spcPts val="1000"/>
              </a:spcBef>
              <a:buClr>
                <a:schemeClr val="lt1"/>
              </a:buClr>
              <a:buSzPct val="25000"/>
              <a:buFont typeface="Arial"/>
              <a:buNone/>
            </a:pPr>
            <a:r>
              <a:rPr b="0" i="1" lang="en-US" sz="3600" u="none" cap="none" strike="noStrike">
                <a:solidFill>
                  <a:schemeClr val="lt1"/>
                </a:solidFill>
                <a:latin typeface="Calibri"/>
                <a:ea typeface="Calibri"/>
                <a:cs typeface="Calibri"/>
                <a:sym typeface="Calibri"/>
              </a:rPr>
              <a:t>Lord have mercy upon us and help us!</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2" name="Shape 182"/>
        <p:cNvGrpSpPr/>
        <p:nvPr/>
      </p:nvGrpSpPr>
      <p:grpSpPr>
        <a:xfrm>
          <a:off x="0" y="0"/>
          <a:ext cx="0" cy="0"/>
          <a:chOff x="0" y="0"/>
          <a:chExt cx="0" cy="0"/>
        </a:xfrm>
      </p:grpSpPr>
      <p:sp>
        <p:nvSpPr>
          <p:cNvPr id="183" name="Shape 183"/>
          <p:cNvSpPr txBox="1"/>
          <p:nvPr>
            <p:ph type="title"/>
          </p:nvPr>
        </p:nvSpPr>
        <p:spPr>
          <a:xfrm>
            <a:off x="626075" y="200368"/>
            <a:ext cx="10766155" cy="631654"/>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5400" u="sng" cap="none" strike="noStrike">
                <a:solidFill>
                  <a:schemeClr val="lt1"/>
                </a:solidFill>
                <a:latin typeface="Calibri"/>
                <a:ea typeface="Calibri"/>
                <a:cs typeface="Calibri"/>
                <a:sym typeface="Calibri"/>
              </a:rPr>
              <a:t>PREFATORY PRAYER</a:t>
            </a:r>
          </a:p>
        </p:txBody>
      </p:sp>
      <p:sp>
        <p:nvSpPr>
          <p:cNvPr id="184" name="Shape 184"/>
          <p:cNvSpPr txBox="1"/>
          <p:nvPr>
            <p:ph idx="1" type="body"/>
          </p:nvPr>
        </p:nvSpPr>
        <p:spPr>
          <a:xfrm>
            <a:off x="270343" y="988541"/>
            <a:ext cx="11728174" cy="578716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Holy, Holy, Holy, Lord God Almighty, by whose glory, the heaven and earth are filled. Hosanna in the Highest!</a:t>
            </a:r>
          </a:p>
          <a:p>
            <a:pPr indent="0" lvl="0" marL="0" marR="0" rtl="0" algn="l">
              <a:lnSpc>
                <a:spcPct val="100000"/>
              </a:lnSpc>
              <a:spcBef>
                <a:spcPts val="1000"/>
              </a:spcBef>
              <a:spcAft>
                <a:spcPts val="0"/>
              </a:spcAft>
              <a:buClr>
                <a:schemeClr val="lt1"/>
              </a:buClr>
              <a:buSzPct val="25000"/>
              <a:buFont typeface="Arial"/>
              <a:buNone/>
            </a:pPr>
            <a:r>
              <a:t/>
            </a:r>
            <a:endParaRPr b="0" i="0" sz="2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Blessed is He, who has come, and is to come, in the name of the Lord; Glory be to Him in the Highest!</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9" name="Shape 379"/>
        <p:cNvGrpSpPr/>
        <p:nvPr/>
      </p:nvGrpSpPr>
      <p:grpSpPr>
        <a:xfrm>
          <a:off x="0" y="0"/>
          <a:ext cx="0" cy="0"/>
          <a:chOff x="0" y="0"/>
          <a:chExt cx="0" cy="0"/>
        </a:xfrm>
      </p:grpSpPr>
      <p:sp>
        <p:nvSpPr>
          <p:cNvPr id="380" name="Shape 380"/>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BO’UTHO OF MOR EPHREM</a:t>
            </a:r>
          </a:p>
        </p:txBody>
      </p:sp>
      <p:sp>
        <p:nvSpPr>
          <p:cNvPr id="381" name="Shape 381"/>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36666"/>
              <a:buFont typeface="Arial"/>
              <a:buNone/>
            </a:pPr>
            <a:r>
              <a:rPr b="1" lang="en-US" sz="3000"/>
              <a:t>Lord have mercy upon us</a:t>
            </a:r>
          </a:p>
          <a:p>
            <a:pPr indent="-69850" lvl="0" marL="0" marR="0" rtl="0" algn="l">
              <a:lnSpc>
                <a:spcPct val="90000"/>
              </a:lnSpc>
              <a:spcBef>
                <a:spcPts val="1000"/>
              </a:spcBef>
              <a:spcAft>
                <a:spcPts val="0"/>
              </a:spcAft>
              <a:buClr>
                <a:schemeClr val="dk1"/>
              </a:buClr>
              <a:buSzPct val="36666"/>
              <a:buFont typeface="Arial"/>
              <a:buNone/>
            </a:pPr>
            <a:r>
              <a:rPr b="1" lang="en-US" sz="3000"/>
              <a:t>And compassion on the dead</a:t>
            </a:r>
          </a:p>
          <a:p>
            <a:pPr indent="-69850" lvl="0" marL="0" marR="0" rtl="0" algn="l">
              <a:lnSpc>
                <a:spcPct val="90000"/>
              </a:lnSpc>
              <a:spcBef>
                <a:spcPts val="1000"/>
              </a:spcBef>
              <a:spcAft>
                <a:spcPts val="0"/>
              </a:spcAft>
              <a:buClr>
                <a:schemeClr val="dk1"/>
              </a:buClr>
              <a:buSzPct val="36666"/>
              <a:buFont typeface="Arial"/>
              <a:buNone/>
            </a:pPr>
            <a:r>
              <a:rPr b="1" lang="en-US" sz="3000"/>
              <a:t>Lord, by Your resurrection</a:t>
            </a:r>
          </a:p>
          <a:p>
            <a:pPr indent="-69850" lvl="0" marL="0" marR="0" rtl="0" algn="l">
              <a:lnSpc>
                <a:spcPct val="90000"/>
              </a:lnSpc>
              <a:spcBef>
                <a:spcPts val="1000"/>
              </a:spcBef>
              <a:spcAft>
                <a:spcPts val="0"/>
              </a:spcAft>
              <a:buClr>
                <a:schemeClr val="dk1"/>
              </a:buClr>
              <a:buSzPct val="36666"/>
              <a:buFont typeface="Arial"/>
              <a:buNone/>
            </a:pPr>
            <a:r>
              <a:rPr b="1" lang="en-US" sz="3000"/>
              <a:t>You delivered us from sin</a:t>
            </a:r>
          </a:p>
          <a:p>
            <a:pPr indent="0" lvl="0" marL="0" marR="0" rtl="0" algn="l">
              <a:lnSpc>
                <a:spcPct val="90000"/>
              </a:lnSpc>
              <a:spcBef>
                <a:spcPts val="1000"/>
              </a:spcBef>
              <a:spcAft>
                <a:spcPts val="0"/>
              </a:spcAft>
              <a:buClr>
                <a:schemeClr val="lt1"/>
              </a:buClr>
              <a:buSzPct val="25000"/>
              <a:buFont typeface="Arial"/>
              <a:buNone/>
            </a:pPr>
            <a:r>
              <a:t/>
            </a:r>
            <a:endParaRPr b="0" i="0" sz="1100" u="none" cap="none" strike="noStrike">
              <a:solidFill>
                <a:schemeClr val="lt1"/>
              </a:solidFill>
              <a:latin typeface="Calibri"/>
              <a:ea typeface="Calibri"/>
              <a:cs typeface="Calibri"/>
              <a:sym typeface="Calibri"/>
            </a:endParaRPr>
          </a:p>
          <a:p>
            <a:pPr indent="-69850" lvl="0" marL="0" marR="0" rtl="0" algn="l">
              <a:lnSpc>
                <a:spcPct val="90000"/>
              </a:lnSpc>
              <a:spcBef>
                <a:spcPts val="1000"/>
              </a:spcBef>
              <a:buClr>
                <a:schemeClr val="dk1"/>
              </a:buClr>
              <a:buSzPct val="36666"/>
              <a:buFont typeface="Arial"/>
              <a:buNone/>
            </a:pPr>
            <a:r>
              <a:rPr lang="en-US" sz="3000"/>
              <a:t>The accurs`ed ones sealed Him</a:t>
            </a:r>
          </a:p>
          <a:p>
            <a:pPr indent="-69850" lvl="0" marL="0" marR="0" rtl="0" algn="l">
              <a:lnSpc>
                <a:spcPct val="90000"/>
              </a:lnSpc>
              <a:spcBef>
                <a:spcPts val="1000"/>
              </a:spcBef>
              <a:buClr>
                <a:schemeClr val="dk1"/>
              </a:buClr>
              <a:buSzPct val="36666"/>
              <a:buFont typeface="Arial"/>
              <a:buNone/>
            </a:pPr>
            <a:r>
              <a:rPr lang="en-US" sz="3000"/>
              <a:t>That hero, within a grave -</a:t>
            </a:r>
          </a:p>
          <a:p>
            <a:pPr indent="-69850" lvl="0" marL="0" marR="0" rtl="0" algn="l">
              <a:lnSpc>
                <a:spcPct val="90000"/>
              </a:lnSpc>
              <a:spcBef>
                <a:spcPts val="1000"/>
              </a:spcBef>
              <a:buClr>
                <a:schemeClr val="dk1"/>
              </a:buClr>
              <a:buSzPct val="36666"/>
              <a:buFont typeface="Arial"/>
              <a:buNone/>
            </a:pPr>
            <a:r>
              <a:rPr lang="en-US" sz="3000"/>
              <a:t>Him who holds the ends of earth -</a:t>
            </a:r>
          </a:p>
          <a:p>
            <a:pPr indent="-69850" lvl="0" marL="0" marR="0" rtl="0" algn="l">
              <a:lnSpc>
                <a:spcPct val="90000"/>
              </a:lnSpc>
              <a:spcBef>
                <a:spcPts val="1000"/>
              </a:spcBef>
              <a:buClr>
                <a:schemeClr val="dk1"/>
              </a:buClr>
              <a:buSzPct val="36666"/>
              <a:buFont typeface="Arial"/>
              <a:buNone/>
            </a:pPr>
            <a:r>
              <a:rPr lang="en-US" sz="3000"/>
              <a:t>And who arose like lightning</a:t>
            </a:r>
          </a:p>
          <a:p>
            <a:pPr indent="0" lvl="0" marL="0" marR="0" rtl="0" algn="l">
              <a:lnSpc>
                <a:spcPct val="90000"/>
              </a:lnSpc>
              <a:spcBef>
                <a:spcPts val="1000"/>
              </a:spcBef>
              <a:buClr>
                <a:schemeClr val="lt1"/>
              </a:buClr>
              <a:buSzPct val="25000"/>
              <a:buFont typeface="Arial"/>
              <a:buNone/>
            </a:pPr>
            <a:r>
              <a:t/>
            </a:r>
            <a:endParaRPr sz="300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5" name="Shape 385"/>
        <p:cNvGrpSpPr/>
        <p:nvPr/>
      </p:nvGrpSpPr>
      <p:grpSpPr>
        <a:xfrm>
          <a:off x="0" y="0"/>
          <a:ext cx="0" cy="0"/>
          <a:chOff x="0" y="0"/>
          <a:chExt cx="0" cy="0"/>
        </a:xfrm>
      </p:grpSpPr>
      <p:sp>
        <p:nvSpPr>
          <p:cNvPr id="386" name="Shape 386"/>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30555"/>
              <a:buFont typeface="Arial"/>
              <a:buNone/>
            </a:pPr>
            <a:r>
              <a:rPr b="1" lang="en-US" sz="3600"/>
              <a:t>The Lord broke open the tomb</a:t>
            </a:r>
          </a:p>
          <a:p>
            <a:pPr indent="-69850" lvl="0" marL="0" marR="0" rtl="0" algn="l">
              <a:lnSpc>
                <a:spcPct val="90000"/>
              </a:lnSpc>
              <a:spcBef>
                <a:spcPts val="1000"/>
              </a:spcBef>
              <a:spcAft>
                <a:spcPts val="0"/>
              </a:spcAft>
              <a:buClr>
                <a:schemeClr val="dk1"/>
              </a:buClr>
              <a:buSzPct val="30555"/>
              <a:buFont typeface="Arial"/>
              <a:buNone/>
            </a:pPr>
            <a:r>
              <a:rPr b="1" lang="en-US" sz="3600"/>
              <a:t>And like a swimmer went forth</a:t>
            </a:r>
          </a:p>
          <a:p>
            <a:pPr indent="-69850" lvl="0" marL="0" marR="0" rtl="0" algn="l">
              <a:lnSpc>
                <a:spcPct val="90000"/>
              </a:lnSpc>
              <a:spcBef>
                <a:spcPts val="1000"/>
              </a:spcBef>
              <a:spcAft>
                <a:spcPts val="0"/>
              </a:spcAft>
              <a:buClr>
                <a:schemeClr val="dk1"/>
              </a:buClr>
              <a:buSzPct val="30555"/>
              <a:buFont typeface="Arial"/>
              <a:buNone/>
            </a:pPr>
            <a:r>
              <a:rPr b="1" lang="en-US" sz="3600"/>
              <a:t>Whether He went up or down,</a:t>
            </a:r>
          </a:p>
          <a:p>
            <a:pPr indent="-69850" lvl="0" marL="0" marR="0" rtl="0" algn="l">
              <a:lnSpc>
                <a:spcPct val="90000"/>
              </a:lnSpc>
              <a:spcBef>
                <a:spcPts val="1000"/>
              </a:spcBef>
              <a:spcAft>
                <a:spcPts val="0"/>
              </a:spcAft>
              <a:buClr>
                <a:schemeClr val="dk1"/>
              </a:buClr>
              <a:buSzPct val="30555"/>
              <a:buFont typeface="Arial"/>
              <a:buNone/>
            </a:pPr>
            <a:r>
              <a:rPr b="1" lang="en-US" sz="3600"/>
              <a:t>His passage does not reveal</a:t>
            </a:r>
          </a:p>
          <a:p>
            <a:pPr indent="-69850" lvl="0" marL="0" marR="0" rtl="0" algn="l">
              <a:lnSpc>
                <a:spcPct val="90000"/>
              </a:lnSpc>
              <a:spcBef>
                <a:spcPts val="1000"/>
              </a:spcBef>
              <a:buClr>
                <a:schemeClr val="dk1"/>
              </a:buClr>
              <a:buSzPct val="30555"/>
              <a:buFont typeface="Arial"/>
              <a:buNone/>
            </a:pPr>
            <a:r>
              <a:t/>
            </a:r>
            <a:endParaRPr sz="3600"/>
          </a:p>
          <a:p>
            <a:pPr indent="-69850" lvl="0" marL="0" marR="0" rtl="0" algn="l">
              <a:lnSpc>
                <a:spcPct val="90000"/>
              </a:lnSpc>
              <a:spcBef>
                <a:spcPts val="1000"/>
              </a:spcBef>
              <a:buClr>
                <a:schemeClr val="dk1"/>
              </a:buClr>
              <a:buSzPct val="30555"/>
              <a:buFont typeface="Arial"/>
              <a:buNone/>
            </a:pPr>
            <a:r>
              <a:rPr lang="en-US" sz="3600"/>
              <a:t>Lord, have mercy upon us</a:t>
            </a:r>
          </a:p>
          <a:p>
            <a:pPr indent="-69850" lvl="0" marL="0" marR="0" rtl="0" algn="l">
              <a:lnSpc>
                <a:spcPct val="90000"/>
              </a:lnSpc>
              <a:spcBef>
                <a:spcPts val="1000"/>
              </a:spcBef>
              <a:buClr>
                <a:schemeClr val="dk1"/>
              </a:buClr>
              <a:buSzPct val="30555"/>
              <a:buFont typeface="Arial"/>
              <a:buNone/>
            </a:pPr>
            <a:r>
              <a:rPr lang="en-US" sz="3600"/>
              <a:t>And compassion on the dead</a:t>
            </a:r>
          </a:p>
          <a:p>
            <a:pPr indent="-69850" lvl="0" marL="0" marR="0" rtl="0" algn="l">
              <a:lnSpc>
                <a:spcPct val="90000"/>
              </a:lnSpc>
              <a:spcBef>
                <a:spcPts val="1000"/>
              </a:spcBef>
              <a:buClr>
                <a:schemeClr val="dk1"/>
              </a:buClr>
              <a:buSzPct val="30555"/>
              <a:buFont typeface="Arial"/>
              <a:buNone/>
            </a:pPr>
            <a:r>
              <a:rPr lang="en-US" sz="3600"/>
              <a:t>Lord, by Your resurrection</a:t>
            </a:r>
          </a:p>
          <a:p>
            <a:pPr indent="-69850" lvl="0" marL="0" marR="0" rtl="0" algn="l">
              <a:lnSpc>
                <a:spcPct val="90000"/>
              </a:lnSpc>
              <a:spcBef>
                <a:spcPts val="1000"/>
              </a:spcBef>
              <a:buClr>
                <a:schemeClr val="dk1"/>
              </a:buClr>
              <a:buSzPct val="30555"/>
              <a:buFont typeface="Arial"/>
              <a:buNone/>
            </a:pPr>
            <a:r>
              <a:rPr lang="en-US" sz="3600"/>
              <a:t>You delivered us from sin</a:t>
            </a:r>
          </a:p>
          <a:p>
            <a:pPr indent="0" lvl="0" marL="0" marR="0" rtl="0" algn="l">
              <a:lnSpc>
                <a:spcPct val="90000"/>
              </a:lnSpc>
              <a:spcBef>
                <a:spcPts val="1000"/>
              </a:spcBef>
              <a:buClr>
                <a:schemeClr val="lt1"/>
              </a:buClr>
              <a:buSzPct val="25000"/>
              <a:buFont typeface="Arial"/>
              <a:buNone/>
            </a:pPr>
            <a:r>
              <a:t/>
            </a:r>
            <a:endParaRPr sz="360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0" name="Shape 390"/>
        <p:cNvGrpSpPr/>
        <p:nvPr/>
      </p:nvGrpSpPr>
      <p:grpSpPr>
        <a:xfrm>
          <a:off x="0" y="0"/>
          <a:ext cx="0" cy="0"/>
          <a:chOff x="0" y="0"/>
          <a:chExt cx="0" cy="0"/>
        </a:xfrm>
      </p:grpSpPr>
      <p:sp>
        <p:nvSpPr>
          <p:cNvPr id="391" name="Shape 391"/>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Praise of the Cherubim</a:t>
            </a:r>
            <a:br>
              <a:rPr b="1" i="0" lang="en-US" sz="3959" u="none" cap="none" strike="noStrike">
                <a:solidFill>
                  <a:schemeClr val="lt1"/>
                </a:solidFill>
                <a:latin typeface="Calibri"/>
                <a:ea typeface="Calibri"/>
                <a:cs typeface="Calibri"/>
                <a:sym typeface="Calibri"/>
              </a:rPr>
            </a:br>
            <a:r>
              <a:rPr b="1" i="1" lang="en-US" sz="2790" u="none" cap="none" strike="noStrike">
                <a:solidFill>
                  <a:schemeClr val="lt1"/>
                </a:solidFill>
                <a:latin typeface="Calibri"/>
                <a:ea typeface="Calibri"/>
                <a:cs typeface="Calibri"/>
                <a:sym typeface="Calibri"/>
              </a:rPr>
              <a:t>Prayed at the conclusion of the 1st and 2nd Qaume of Night Vigil</a:t>
            </a:r>
          </a:p>
        </p:txBody>
      </p:sp>
      <p:sp>
        <p:nvSpPr>
          <p:cNvPr id="392" name="Shape 392"/>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3600" u="none" cap="none" strike="noStrike">
                <a:solidFill>
                  <a:schemeClr val="lt1"/>
                </a:solidFill>
                <a:latin typeface="Calibri"/>
                <a:ea typeface="Calibri"/>
                <a:cs typeface="Calibri"/>
                <a:sym typeface="Calibri"/>
              </a:rPr>
              <a:t>† Blessed is the glory of the Lord, from His place forever!</a:t>
            </a:r>
          </a:p>
          <a:p>
            <a:pPr indent="0" lvl="0" marL="0" marR="0" rtl="0" algn="l">
              <a:lnSpc>
                <a:spcPct val="90000"/>
              </a:lnSpc>
              <a:spcBef>
                <a:spcPts val="100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 Blessed is the glory of the Lord, from His place forever!</a:t>
            </a:r>
          </a:p>
          <a:p>
            <a:pPr indent="0" lvl="0" marL="0" marR="0" rtl="0" algn="l">
              <a:lnSpc>
                <a:spcPct val="90000"/>
              </a:lnSpc>
              <a:spcBef>
                <a:spcPts val="100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 Blessed is the glory of the Lord, from His place forever and ever!</a:t>
            </a:r>
          </a:p>
          <a:p>
            <a:pPr indent="0" lvl="0" marL="0" marR="0" rtl="0" algn="l">
              <a:lnSpc>
                <a:spcPct val="90000"/>
              </a:lnSpc>
              <a:spcBef>
                <a:spcPts val="1000"/>
              </a:spcBef>
              <a:spcAft>
                <a:spcPts val="0"/>
              </a:spcAft>
              <a:buClr>
                <a:schemeClr val="lt1"/>
              </a:buClr>
              <a:buSzPct val="25000"/>
              <a:buFont typeface="Arial"/>
              <a:buNone/>
            </a:pPr>
            <a:r>
              <a:t/>
            </a:r>
            <a:endParaRPr b="0" i="0" sz="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3600" u="none" cap="none" strike="noStrike">
                <a:solidFill>
                  <a:schemeClr val="lt1"/>
                </a:solidFill>
                <a:latin typeface="Calibri"/>
                <a:ea typeface="Calibri"/>
                <a:cs typeface="Calibri"/>
                <a:sym typeface="Calibri"/>
              </a:rPr>
              <a:t>Holy and glorious Trinity, have mercy upon us;</a:t>
            </a:r>
          </a:p>
          <a:p>
            <a:pPr indent="0" lvl="0" marL="0" marR="0" rtl="0" algn="l">
              <a:lnSpc>
                <a:spcPct val="90000"/>
              </a:lnSpc>
              <a:spcBef>
                <a:spcPts val="100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Holy and glorious Trinity, have mercy upon us;</a:t>
            </a:r>
          </a:p>
          <a:p>
            <a:pPr indent="0" lvl="0" marL="0" marR="0" rtl="0" algn="l">
              <a:lnSpc>
                <a:spcPct val="90000"/>
              </a:lnSpc>
              <a:spcBef>
                <a:spcPts val="1000"/>
              </a:spcBef>
              <a:buClr>
                <a:schemeClr val="lt1"/>
              </a:buClr>
              <a:buSzPct val="25000"/>
              <a:buFont typeface="Arial"/>
              <a:buNone/>
            </a:pPr>
            <a:r>
              <a:rPr b="0" i="0" lang="en-US" sz="3600" u="none" cap="none" strike="noStrike">
                <a:solidFill>
                  <a:schemeClr val="lt1"/>
                </a:solidFill>
                <a:latin typeface="Calibri"/>
                <a:ea typeface="Calibri"/>
                <a:cs typeface="Calibri"/>
                <a:sym typeface="Calibri"/>
              </a:rPr>
              <a:t>Holy and glorious Trinity, have compassion and mercy upon us.</a:t>
            </a: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6" name="Shape 396"/>
        <p:cNvGrpSpPr/>
        <p:nvPr/>
      </p:nvGrpSpPr>
      <p:grpSpPr>
        <a:xfrm>
          <a:off x="0" y="0"/>
          <a:ext cx="0" cy="0"/>
          <a:chOff x="0" y="0"/>
          <a:chExt cx="0" cy="0"/>
        </a:xfrm>
      </p:grpSpPr>
      <p:sp>
        <p:nvSpPr>
          <p:cNvPr id="397" name="Shape 397"/>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You are holy and glorious forever</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You are holy and glorious forever</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You are holy and blessed is Your name, forever and ever.</a:t>
            </a:r>
          </a:p>
          <a:p>
            <a:pPr indent="0" lvl="0" marL="0" marR="0" rtl="0" algn="l">
              <a:lnSpc>
                <a:spcPct val="90000"/>
              </a:lnSpc>
              <a:spcBef>
                <a:spcPts val="1000"/>
              </a:spcBef>
              <a:spcAft>
                <a:spcPts val="0"/>
              </a:spcAft>
              <a:buClr>
                <a:schemeClr val="lt1"/>
              </a:buClr>
              <a:buSzPct val="25000"/>
              <a:buFont typeface="Arial"/>
              <a:buNone/>
            </a:pPr>
            <a:r>
              <a:t/>
            </a:r>
            <a:endParaRPr b="0" i="0" sz="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Glory be to You, O Lord.</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Glory be to You, O Lord;</a:t>
            </a:r>
          </a:p>
          <a:p>
            <a:pPr indent="0" lvl="0" marL="0" marR="0" rtl="0" algn="l">
              <a:lnSpc>
                <a:spcPct val="9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Glory be to You, our hope forever. Barekmor.</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1" name="Shape 401"/>
        <p:cNvGrpSpPr/>
        <p:nvPr/>
      </p:nvGrpSpPr>
      <p:grpSpPr>
        <a:xfrm>
          <a:off x="0" y="0"/>
          <a:ext cx="0" cy="0"/>
          <a:chOff x="0" y="0"/>
          <a:chExt cx="0" cy="0"/>
        </a:xfrm>
      </p:grpSpPr>
      <p:sp>
        <p:nvSpPr>
          <p:cNvPr id="402" name="Shape 402"/>
          <p:cNvSpPr txBox="1"/>
          <p:nvPr>
            <p:ph idx="1" type="body"/>
          </p:nvPr>
        </p:nvSpPr>
        <p:spPr>
          <a:xfrm>
            <a:off x="304800" y="130629"/>
            <a:ext cx="11598110" cy="578212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Our Father, who art in heaven, Hallowed be Thy name. Thy kingdom come, Thy will be done on earth as it is in heaven. Give us this day, our daily bread and forgive us our debts and sins as we also have forgiven our debtors. Lead us not into temptation, but deliver us from the evil one. †For Thine is the kingdom, the power and the glory, forever and ever. Amin.</a:t>
            </a: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6" name="Shape 406"/>
        <p:cNvGrpSpPr/>
        <p:nvPr/>
      </p:nvGrpSpPr>
      <p:grpSpPr>
        <a:xfrm>
          <a:off x="0" y="0"/>
          <a:ext cx="0" cy="0"/>
          <a:chOff x="0" y="0"/>
          <a:chExt cx="0" cy="0"/>
        </a:xfrm>
      </p:grpSpPr>
      <p:sp>
        <p:nvSpPr>
          <p:cNvPr id="407" name="Shape 407"/>
          <p:cNvSpPr txBox="1"/>
          <p:nvPr>
            <p:ph idx="1" type="body"/>
          </p:nvPr>
        </p:nvSpPr>
        <p:spPr>
          <a:xfrm>
            <a:off x="289087" y="1548267"/>
            <a:ext cx="11613822" cy="451177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 Glory be to the Father, Son, and Holy Spirit.</a:t>
            </a:r>
          </a:p>
          <a:p>
            <a:pPr indent="0" lvl="0" marL="0" marR="0" rtl="0" algn="l">
              <a:lnSpc>
                <a:spcPct val="10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May His grace and mercy be upon us, weak and sinful, in both worlds forever and ever</a:t>
            </a:r>
            <a:r>
              <a:rPr b="0" i="1" lang="en-US" sz="6000" u="none" cap="none" strike="noStrike">
                <a:solidFill>
                  <a:schemeClr val="lt1"/>
                </a:solidFill>
                <a:latin typeface="Calibri"/>
                <a:ea typeface="Calibri"/>
                <a:cs typeface="Calibri"/>
                <a:sym typeface="Calibri"/>
              </a:rPr>
              <a:t>. </a:t>
            </a:r>
            <a:r>
              <a:rPr b="0" i="0" lang="en-US" sz="6000" u="none" cap="none" strike="noStrike">
                <a:solidFill>
                  <a:schemeClr val="lt1"/>
                </a:solidFill>
                <a:latin typeface="Calibri"/>
                <a:ea typeface="Calibri"/>
                <a:cs typeface="Calibri"/>
                <a:sym typeface="Calibri"/>
              </a:rPr>
              <a:t>Amin.</a:t>
            </a:r>
          </a:p>
        </p:txBody>
      </p:sp>
      <p:sp>
        <p:nvSpPr>
          <p:cNvPr id="408" name="Shape 408"/>
          <p:cNvSpPr txBox="1"/>
          <p:nvPr>
            <p:ph type="title"/>
          </p:nvPr>
        </p:nvSpPr>
        <p:spPr>
          <a:xfrm>
            <a:off x="838199" y="22270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3</a:t>
            </a:r>
            <a:r>
              <a:rPr b="1" baseline="30000" i="0" lang="en-US" sz="6000" u="sng" cap="none" strike="noStrike">
                <a:solidFill>
                  <a:schemeClr val="lt1"/>
                </a:solidFill>
                <a:latin typeface="Calibri"/>
                <a:ea typeface="Calibri"/>
                <a:cs typeface="Calibri"/>
                <a:sym typeface="Calibri"/>
              </a:rPr>
              <a:t>rd</a:t>
            </a:r>
            <a:r>
              <a:rPr b="1" i="0" lang="en-US" sz="6000" u="sng" cap="none" strike="noStrike">
                <a:solidFill>
                  <a:schemeClr val="lt1"/>
                </a:solidFill>
                <a:latin typeface="Calibri"/>
                <a:ea typeface="Calibri"/>
                <a:cs typeface="Calibri"/>
                <a:sym typeface="Calibri"/>
              </a:rPr>
              <a:t> Q</a:t>
            </a:r>
            <a:r>
              <a:rPr lang="en-US" sz="6000" u="sng"/>
              <a:t>au</a:t>
            </a:r>
            <a:r>
              <a:rPr b="1" i="0" lang="en-US" sz="6000" u="sng" cap="none" strike="noStrike">
                <a:solidFill>
                  <a:schemeClr val="lt1"/>
                </a:solidFill>
                <a:latin typeface="Calibri"/>
                <a:ea typeface="Calibri"/>
                <a:cs typeface="Calibri"/>
                <a:sym typeface="Calibri"/>
              </a:rPr>
              <a:t>mo Introductory Prayer</a:t>
            </a: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2" name="Shape 412"/>
        <p:cNvGrpSpPr/>
        <p:nvPr/>
      </p:nvGrpSpPr>
      <p:grpSpPr>
        <a:xfrm>
          <a:off x="0" y="0"/>
          <a:ext cx="0" cy="0"/>
          <a:chOff x="0" y="0"/>
          <a:chExt cx="0" cy="0"/>
        </a:xfrm>
      </p:grpSpPr>
      <p:sp>
        <p:nvSpPr>
          <p:cNvPr id="413" name="Shape 413"/>
          <p:cNvSpPr txBox="1"/>
          <p:nvPr>
            <p:ph idx="1" type="body"/>
          </p:nvPr>
        </p:nvSpPr>
        <p:spPr>
          <a:xfrm>
            <a:off x="289086" y="1336895"/>
            <a:ext cx="11613822" cy="5194531"/>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Sincere and grateful praises with sweet and pleasant voices does the Church with her children raise to the Father, the Son, and the Holy Spirit at all times together with the four-winged Cherubim and the six-winged Seraphim and with the angels who cry and say,  “Blessed is the glory of the Lord in His place forever and ever!” Amin.</a:t>
            </a:r>
          </a:p>
        </p:txBody>
      </p:sp>
      <p:sp>
        <p:nvSpPr>
          <p:cNvPr id="414" name="Shape 414"/>
          <p:cNvSpPr txBox="1"/>
          <p:nvPr>
            <p:ph type="title"/>
          </p:nvPr>
        </p:nvSpPr>
        <p:spPr>
          <a:xfrm>
            <a:off x="838198" y="140326"/>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3</a:t>
            </a:r>
            <a:r>
              <a:rPr b="1" baseline="30000" i="0" lang="en-US" sz="6000" u="sng" cap="none" strike="noStrike">
                <a:solidFill>
                  <a:schemeClr val="lt1"/>
                </a:solidFill>
                <a:latin typeface="Calibri"/>
                <a:ea typeface="Calibri"/>
                <a:cs typeface="Calibri"/>
                <a:sym typeface="Calibri"/>
              </a:rPr>
              <a:t>rd</a:t>
            </a:r>
            <a:r>
              <a:rPr b="1" i="0" lang="en-US" sz="6000" u="sng" cap="none" strike="noStrike">
                <a:solidFill>
                  <a:schemeClr val="lt1"/>
                </a:solidFill>
                <a:latin typeface="Calibri"/>
                <a:ea typeface="Calibri"/>
                <a:cs typeface="Calibri"/>
                <a:sym typeface="Calibri"/>
              </a:rPr>
              <a:t> Quamo Introductory Prayer</a:t>
            </a: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8" name="Shape 418"/>
        <p:cNvGrpSpPr/>
        <p:nvPr/>
      </p:nvGrpSpPr>
      <p:grpSpPr>
        <a:xfrm>
          <a:off x="0" y="0"/>
          <a:ext cx="0" cy="0"/>
          <a:chOff x="0" y="0"/>
          <a:chExt cx="0" cy="0"/>
        </a:xfrm>
      </p:grpSpPr>
      <p:sp>
        <p:nvSpPr>
          <p:cNvPr id="419" name="Shape 419"/>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EQBO</a:t>
            </a:r>
          </a:p>
          <a:p>
            <a:pPr indent="-69850" lvl="0" marL="0" marR="0" rtl="0" algn="l">
              <a:lnSpc>
                <a:spcPct val="90000"/>
              </a:lnSpc>
              <a:spcBef>
                <a:spcPts val="0"/>
              </a:spcBef>
              <a:buClr>
                <a:schemeClr val="dk1"/>
              </a:buClr>
              <a:buSzPct val="45833"/>
              <a:buFont typeface="Arial"/>
              <a:buNone/>
            </a:pPr>
            <a:r>
              <a:rPr i="1" lang="en-US" sz="2430"/>
              <a:t>(Abo k’thab wo/Karthave nalkashwaasam)</a:t>
            </a:r>
          </a:p>
          <a:p>
            <a:pPr indent="0" lvl="0" marL="0" marR="0" rtl="0" algn="l">
              <a:lnSpc>
                <a:spcPct val="90000"/>
              </a:lnSpc>
              <a:spcBef>
                <a:spcPts val="0"/>
              </a:spcBef>
              <a:buClr>
                <a:schemeClr val="lt1"/>
              </a:buClr>
              <a:buSzPct val="25000"/>
              <a:buFont typeface="Calibri"/>
              <a:buNone/>
            </a:pPr>
            <a:r>
              <a:t/>
            </a:r>
            <a:endParaRPr i="1" sz="2430"/>
          </a:p>
        </p:txBody>
      </p:sp>
      <p:sp>
        <p:nvSpPr>
          <p:cNvPr id="420" name="Shape 420"/>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30555"/>
              <a:buFont typeface="Arial"/>
              <a:buNone/>
            </a:pPr>
            <a:r>
              <a:t/>
            </a:r>
            <a:endParaRPr sz="3600"/>
          </a:p>
          <a:p>
            <a:pPr indent="-69850" lvl="0" marL="0" marR="0" rtl="0" algn="l">
              <a:lnSpc>
                <a:spcPct val="90000"/>
              </a:lnSpc>
              <a:spcBef>
                <a:spcPts val="1000"/>
              </a:spcBef>
              <a:spcAft>
                <a:spcPts val="0"/>
              </a:spcAft>
              <a:buClr>
                <a:schemeClr val="dk1"/>
              </a:buClr>
              <a:buSzPct val="30555"/>
              <a:buFont typeface="Arial"/>
              <a:buNone/>
            </a:pPr>
            <a:r>
              <a:rPr b="1" lang="en-US" sz="3600"/>
              <a:t>Give rest to our departed – in Your glor`i`ous abodes</a:t>
            </a:r>
          </a:p>
          <a:p>
            <a:pPr indent="-69850" lvl="0" marL="0" marR="0" rtl="0" algn="l">
              <a:lnSpc>
                <a:spcPct val="90000"/>
              </a:lnSpc>
              <a:spcBef>
                <a:spcPts val="1000"/>
              </a:spcBef>
              <a:spcAft>
                <a:spcPts val="0"/>
              </a:spcAft>
              <a:buClr>
                <a:schemeClr val="dk1"/>
              </a:buClr>
              <a:buSzPct val="30555"/>
              <a:buFont typeface="Arial"/>
              <a:buNone/>
            </a:pPr>
            <a:r>
              <a:rPr b="1" lang="en-US" sz="3600"/>
              <a:t>Lord, give rest to them – and mercy to us</a:t>
            </a:r>
          </a:p>
          <a:p>
            <a:pPr indent="-69850" lvl="0" marL="0" marR="0" rtl="0" algn="l">
              <a:lnSpc>
                <a:spcPct val="90000"/>
              </a:lnSpc>
              <a:spcBef>
                <a:spcPts val="1000"/>
              </a:spcBef>
              <a:spcAft>
                <a:spcPts val="0"/>
              </a:spcAft>
              <a:buClr>
                <a:schemeClr val="dk1"/>
              </a:buClr>
              <a:buSzPct val="30555"/>
              <a:buFont typeface="Arial"/>
              <a:buNone/>
            </a:pPr>
            <a:r>
              <a:rPr b="1" lang="en-US" sz="3600"/>
              <a:t>While You forgive and blot out – the faults of us and of them</a:t>
            </a:r>
          </a:p>
          <a:p>
            <a:pPr indent="0" lvl="0" marL="0" marR="0" rtl="0" algn="l">
              <a:lnSpc>
                <a:spcPct val="90000"/>
              </a:lnSpc>
              <a:spcBef>
                <a:spcPts val="1000"/>
              </a:spcBef>
              <a:spcAft>
                <a:spcPts val="0"/>
              </a:spcAft>
              <a:buClr>
                <a:schemeClr val="lt1"/>
              </a:buClr>
              <a:buSzPct val="25000"/>
              <a:buFont typeface="Arial"/>
              <a:buNone/>
            </a:pPr>
            <a:r>
              <a:t/>
            </a:r>
            <a:endParaRPr b="0" i="0" sz="3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Lord have mercy; Lord have mercy, Lord have mercy</a:t>
            </a:r>
          </a:p>
          <a:p>
            <a:pPr indent="0" lvl="0" marL="0" marR="0" rtl="0" algn="l">
              <a:lnSpc>
                <a:spcPct val="90000"/>
              </a:lnSpc>
              <a:spcBef>
                <a:spcPts val="1000"/>
              </a:spcBef>
              <a:buClr>
                <a:schemeClr val="lt1"/>
              </a:buClr>
              <a:buSzPct val="25000"/>
              <a:buFont typeface="Arial"/>
              <a:buNone/>
            </a:pPr>
            <a:r>
              <a:rPr b="0" i="1" lang="en-US" sz="3600" u="none" cap="none" strike="noStrike">
                <a:solidFill>
                  <a:schemeClr val="lt1"/>
                </a:solidFill>
                <a:latin typeface="Calibri"/>
                <a:ea typeface="Calibri"/>
                <a:cs typeface="Calibri"/>
                <a:sym typeface="Calibri"/>
              </a:rPr>
              <a:t>(Kurieleison, Kurieleison, Kurieleison)</a:t>
            </a: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4" name="Shape 424"/>
        <p:cNvGrpSpPr/>
        <p:nvPr/>
      </p:nvGrpSpPr>
      <p:grpSpPr>
        <a:xfrm>
          <a:off x="0" y="0"/>
          <a:ext cx="0" cy="0"/>
          <a:chOff x="0" y="0"/>
          <a:chExt cx="0" cy="0"/>
        </a:xfrm>
      </p:grpSpPr>
      <p:sp>
        <p:nvSpPr>
          <p:cNvPr id="425" name="Shape 425"/>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Lord, have mercy upon us</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Lord, be kind and have mercy</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Answer, Lord, and have mercy</a:t>
            </a:r>
          </a:p>
          <a:p>
            <a:pPr indent="0" lvl="0" marL="0" marR="0" rtl="0" algn="l">
              <a:lnSpc>
                <a:spcPct val="90000"/>
              </a:lnSpc>
              <a:spcBef>
                <a:spcPts val="1000"/>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Glory be to You, O Lord</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Glory be to You, O Lord</a:t>
            </a:r>
          </a:p>
          <a:p>
            <a:pPr indent="0" lvl="0" marL="0" marR="0" rtl="0" algn="l">
              <a:lnSpc>
                <a:spcPct val="9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Glory be to You, our hope forever. </a:t>
            </a:r>
            <a:r>
              <a:rPr b="0" i="1" lang="en-US" sz="4800" u="none" cap="none" strike="noStrike">
                <a:solidFill>
                  <a:schemeClr val="lt1"/>
                </a:solidFill>
                <a:latin typeface="Calibri"/>
                <a:ea typeface="Calibri"/>
                <a:cs typeface="Calibri"/>
                <a:sym typeface="Calibri"/>
              </a:rPr>
              <a:t>Barekmor</a:t>
            </a: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9" name="Shape 429"/>
        <p:cNvGrpSpPr/>
        <p:nvPr/>
      </p:nvGrpSpPr>
      <p:grpSpPr>
        <a:xfrm>
          <a:off x="0" y="0"/>
          <a:ext cx="0" cy="0"/>
          <a:chOff x="0" y="0"/>
          <a:chExt cx="0" cy="0"/>
        </a:xfrm>
      </p:grpSpPr>
      <p:sp>
        <p:nvSpPr>
          <p:cNvPr id="430" name="Shape 430"/>
          <p:cNvSpPr txBox="1"/>
          <p:nvPr>
            <p:ph type="title"/>
          </p:nvPr>
        </p:nvSpPr>
        <p:spPr>
          <a:xfrm>
            <a:off x="169332" y="35347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QOLO</a:t>
            </a:r>
            <a:br>
              <a:rPr b="1" i="0" lang="en-US" sz="3959" u="none" cap="none" strike="noStrike">
                <a:solidFill>
                  <a:schemeClr val="lt1"/>
                </a:solidFill>
                <a:latin typeface="Calibri"/>
                <a:ea typeface="Calibri"/>
                <a:cs typeface="Calibri"/>
                <a:sym typeface="Calibri"/>
              </a:rPr>
            </a:br>
            <a:r>
              <a:rPr i="1" lang="en-US" sz="2430"/>
              <a:t>(Bkhul Medem/Karthave ashwasam nalk’...)</a:t>
            </a:r>
          </a:p>
        </p:txBody>
      </p:sp>
      <p:sp>
        <p:nvSpPr>
          <p:cNvPr id="431" name="Shape 431"/>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buClr>
                <a:schemeClr val="dk1"/>
              </a:buClr>
              <a:buSzPct val="183333"/>
              <a:buFont typeface="Arial"/>
              <a:buNone/>
            </a:pPr>
            <a:r>
              <a:t/>
            </a:r>
            <a:endParaRPr i="1" sz="600"/>
          </a:p>
          <a:p>
            <a:pPr indent="-69850" lvl="0" marL="0" marR="0" rtl="0" algn="l">
              <a:lnSpc>
                <a:spcPct val="90000"/>
              </a:lnSpc>
              <a:spcBef>
                <a:spcPts val="1000"/>
              </a:spcBef>
              <a:buClr>
                <a:schemeClr val="dk1"/>
              </a:buClr>
              <a:buSzPct val="45833"/>
              <a:buFont typeface="Arial"/>
              <a:buNone/>
            </a:pPr>
            <a:r>
              <a:rPr i="1" lang="en-US" sz="2400"/>
              <a:t>Grant rest, O Lord, unto them</a:t>
            </a:r>
          </a:p>
          <a:p>
            <a:pPr indent="-69850" lvl="0" marL="0" marR="0" rtl="0" algn="l">
              <a:lnSpc>
                <a:spcPct val="90000"/>
              </a:lnSpc>
              <a:spcBef>
                <a:spcPts val="1000"/>
              </a:spcBef>
              <a:buClr>
                <a:schemeClr val="dk1"/>
              </a:buClr>
              <a:buSzPct val="39285"/>
              <a:buFont typeface="Arial"/>
              <a:buNone/>
            </a:pPr>
            <a:r>
              <a:rPr b="1" lang="en-US"/>
              <a:t>Our fathers and our brethren – have departed from this life</a:t>
            </a:r>
          </a:p>
          <a:p>
            <a:pPr indent="-69850" lvl="0" marL="0" marR="0" rtl="0" algn="l">
              <a:lnSpc>
                <a:spcPct val="90000"/>
              </a:lnSpc>
              <a:spcBef>
                <a:spcPts val="1000"/>
              </a:spcBef>
              <a:buClr>
                <a:schemeClr val="dk1"/>
              </a:buClr>
              <a:buSzPct val="39285"/>
              <a:buFont typeface="Arial"/>
              <a:buNone/>
            </a:pPr>
            <a:r>
              <a:rPr b="1" lang="en-US"/>
              <a:t>‘Til resurrection comes for those who sleep</a:t>
            </a:r>
          </a:p>
          <a:p>
            <a:pPr indent="-69850" lvl="0" marL="0" marR="0" rtl="0" algn="l">
              <a:lnSpc>
                <a:spcPct val="90000"/>
              </a:lnSpc>
              <a:spcBef>
                <a:spcPts val="1000"/>
              </a:spcBef>
              <a:buClr>
                <a:schemeClr val="dk1"/>
              </a:buClr>
              <a:buSzPct val="39285"/>
              <a:buFont typeface="Arial"/>
              <a:buNone/>
            </a:pPr>
            <a:r>
              <a:rPr b="1" lang="en-US"/>
              <a:t>Give rest, O Lord, to their souls in abodes of light</a:t>
            </a:r>
          </a:p>
          <a:p>
            <a:pPr indent="-69850" lvl="0" marL="0" marR="0" rtl="0" algn="l">
              <a:lnSpc>
                <a:spcPct val="90000"/>
              </a:lnSpc>
              <a:spcBef>
                <a:spcPts val="1000"/>
              </a:spcBef>
              <a:buClr>
                <a:schemeClr val="dk1"/>
              </a:buClr>
              <a:buSzPct val="39285"/>
              <a:buFont typeface="Arial"/>
              <a:buNone/>
            </a:pPr>
            <a:r>
              <a:rPr b="1" lang="en-US"/>
              <a:t>May their bones quicken on the day of their mem’ry</a:t>
            </a:r>
          </a:p>
          <a:p>
            <a:pPr indent="-69850" lvl="0" marL="0" marR="0" rtl="0" algn="l">
              <a:lnSpc>
                <a:spcPct val="90000"/>
              </a:lnSpc>
              <a:spcBef>
                <a:spcPts val="1000"/>
              </a:spcBef>
              <a:buClr>
                <a:schemeClr val="dk1"/>
              </a:buClr>
              <a:buSzPct val="39285"/>
              <a:buFont typeface="Arial"/>
              <a:buNone/>
            </a:pPr>
            <a:r>
              <a:rPr b="1" lang="en-US"/>
              <a:t>When Your command raises up</a:t>
            </a:r>
          </a:p>
          <a:p>
            <a:pPr indent="-69850" lvl="0" marL="0" marR="0" rtl="0" algn="l">
              <a:lnSpc>
                <a:spcPct val="90000"/>
              </a:lnSpc>
              <a:spcBef>
                <a:spcPts val="1000"/>
              </a:spcBef>
              <a:buClr>
                <a:schemeClr val="dk1"/>
              </a:buClr>
              <a:buSzPct val="39285"/>
              <a:buFont typeface="Arial"/>
              <a:buNone/>
            </a:pPr>
            <a:r>
              <a:rPr b="1" lang="en-US"/>
              <a:t>All the children of Adam</a:t>
            </a:r>
          </a:p>
          <a:p>
            <a:pPr indent="-69850" lvl="0" marL="0" marR="0" rtl="0" algn="l">
              <a:lnSpc>
                <a:spcPct val="90000"/>
              </a:lnSpc>
              <a:spcBef>
                <a:spcPts val="1000"/>
              </a:spcBef>
              <a:buClr>
                <a:schemeClr val="dk1"/>
              </a:buClr>
              <a:buSzPct val="39285"/>
              <a:buFont typeface="Arial"/>
              <a:buNone/>
            </a:pPr>
            <a:r>
              <a:rPr b="1" lang="en-US"/>
              <a:t>May they be clothed with glory, - enter the bridal chamber</a:t>
            </a:r>
          </a:p>
          <a:p>
            <a:pPr indent="-69850" lvl="0" marL="0" marR="0" rtl="0" algn="l">
              <a:lnSpc>
                <a:spcPct val="90000"/>
              </a:lnSpc>
              <a:spcBef>
                <a:spcPts val="1000"/>
              </a:spcBef>
              <a:buClr>
                <a:schemeClr val="dk1"/>
              </a:buClr>
              <a:buSzPct val="45833"/>
              <a:buFont typeface="Arial"/>
              <a:buNone/>
            </a:pPr>
            <a:r>
              <a:rPr b="1" lang="en-US"/>
              <a:t>And offer praises to You, their Savior.</a:t>
            </a:r>
            <a:r>
              <a:rPr lang="en-US" sz="2400"/>
              <a:t> </a:t>
            </a:r>
            <a:r>
              <a:rPr i="1" lang="en-US" sz="2400"/>
              <a:t>Barekmor</a:t>
            </a:r>
          </a:p>
          <a:p>
            <a:pPr indent="0" lvl="0" marL="0" marR="0" rtl="0" algn="l">
              <a:lnSpc>
                <a:spcPct val="90000"/>
              </a:lnSpc>
              <a:spcBef>
                <a:spcPts val="1000"/>
              </a:spcBef>
              <a:buClr>
                <a:schemeClr val="lt1"/>
              </a:buClr>
              <a:buSzPct val="25000"/>
              <a:buFont typeface="Arial"/>
              <a:buNone/>
            </a:pPr>
            <a:r>
              <a:t/>
            </a:r>
            <a:endParaRPr i="1" sz="2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8" name="Shape 188"/>
        <p:cNvGrpSpPr/>
        <p:nvPr/>
      </p:nvGrpSpPr>
      <p:grpSpPr>
        <a:xfrm>
          <a:off x="0" y="0"/>
          <a:ext cx="0" cy="0"/>
          <a:chOff x="0" y="0"/>
          <a:chExt cx="0" cy="0"/>
        </a:xfrm>
      </p:grpSpPr>
      <p:sp>
        <p:nvSpPr>
          <p:cNvPr id="189" name="Shape 189"/>
          <p:cNvSpPr txBox="1"/>
          <p:nvPr>
            <p:ph type="title"/>
          </p:nvPr>
        </p:nvSpPr>
        <p:spPr>
          <a:xfrm>
            <a:off x="429768" y="164593"/>
            <a:ext cx="10924032" cy="859535"/>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5400" u="sng" cap="none" strike="noStrike">
                <a:solidFill>
                  <a:schemeClr val="lt1"/>
                </a:solidFill>
                <a:latin typeface="Calibri"/>
                <a:ea typeface="Calibri"/>
                <a:cs typeface="Calibri"/>
                <a:sym typeface="Calibri"/>
              </a:rPr>
              <a:t>QAUMO</a:t>
            </a:r>
          </a:p>
        </p:txBody>
      </p:sp>
      <p:sp>
        <p:nvSpPr>
          <p:cNvPr id="190" name="Shape 190"/>
          <p:cNvSpPr txBox="1"/>
          <p:nvPr>
            <p:ph idx="1" type="body"/>
          </p:nvPr>
        </p:nvSpPr>
        <p:spPr>
          <a:xfrm>
            <a:off x="328010" y="914400"/>
            <a:ext cx="11728174" cy="500574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7200" u="none" cap="none" strike="noStrike">
                <a:solidFill>
                  <a:schemeClr val="lt1"/>
                </a:solidFill>
                <a:latin typeface="Calibri"/>
                <a:ea typeface="Calibri"/>
                <a:cs typeface="Calibri"/>
                <a:sym typeface="Calibri"/>
              </a:rPr>
              <a:t>Holy art Thou, O God!</a:t>
            </a:r>
          </a:p>
          <a:p>
            <a:pPr indent="0" lvl="0" marL="0" marR="0" rtl="0" algn="l">
              <a:lnSpc>
                <a:spcPct val="100000"/>
              </a:lnSpc>
              <a:spcBef>
                <a:spcPts val="1000"/>
              </a:spcBef>
              <a:spcAft>
                <a:spcPts val="0"/>
              </a:spcAft>
              <a:buClr>
                <a:schemeClr val="lt1"/>
              </a:buClr>
              <a:buSzPct val="25000"/>
              <a:buFont typeface="Arial"/>
              <a:buNone/>
            </a:pPr>
            <a:r>
              <a:rPr b="1" i="0" lang="en-US" sz="7200" u="none" cap="none" strike="noStrike">
                <a:solidFill>
                  <a:schemeClr val="lt1"/>
                </a:solidFill>
                <a:latin typeface="Calibri"/>
                <a:ea typeface="Calibri"/>
                <a:cs typeface="Calibri"/>
                <a:sym typeface="Calibri"/>
              </a:rPr>
              <a:t>Holy art Thou, Almighty!</a:t>
            </a:r>
          </a:p>
          <a:p>
            <a:pPr indent="0" lvl="0" marL="0" marR="0" rtl="0" algn="l">
              <a:lnSpc>
                <a:spcPct val="100000"/>
              </a:lnSpc>
              <a:spcBef>
                <a:spcPts val="1000"/>
              </a:spcBef>
              <a:spcAft>
                <a:spcPts val="0"/>
              </a:spcAft>
              <a:buClr>
                <a:schemeClr val="lt1"/>
              </a:buClr>
              <a:buSzPct val="25000"/>
              <a:buFont typeface="Arial"/>
              <a:buNone/>
            </a:pPr>
            <a:r>
              <a:rPr b="1" i="0" lang="en-US" sz="7200" u="none" cap="none" strike="noStrike">
                <a:solidFill>
                  <a:schemeClr val="lt1"/>
                </a:solidFill>
                <a:latin typeface="Calibri"/>
                <a:ea typeface="Calibri"/>
                <a:cs typeface="Calibri"/>
                <a:sym typeface="Calibri"/>
              </a:rPr>
              <a:t>Holy art Thou, Immortal!</a:t>
            </a:r>
          </a:p>
          <a:p>
            <a:pPr indent="0" lvl="0" marL="0" marR="0" rtl="0" algn="l">
              <a:lnSpc>
                <a:spcPct val="100000"/>
              </a:lnSpc>
              <a:spcBef>
                <a:spcPts val="1000"/>
              </a:spcBef>
              <a:buClr>
                <a:schemeClr val="lt1"/>
              </a:buClr>
              <a:buSzPct val="25000"/>
              <a:buFont typeface="Arial"/>
              <a:buNone/>
            </a:pPr>
            <a:r>
              <a:rPr b="1" i="0" lang="en-US" sz="7200" u="none" cap="none" strike="noStrike">
                <a:solidFill>
                  <a:schemeClr val="lt1"/>
                </a:solidFill>
                <a:latin typeface="Calibri"/>
                <a:ea typeface="Calibri"/>
                <a:cs typeface="Calibri"/>
                <a:sym typeface="Calibri"/>
              </a:rPr>
              <a:t>† Crucified for us, Have mercy upon us! </a:t>
            </a: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5" name="Shape 435"/>
        <p:cNvGrpSpPr/>
        <p:nvPr/>
      </p:nvGrpSpPr>
      <p:grpSpPr>
        <a:xfrm>
          <a:off x="0" y="0"/>
          <a:ext cx="0" cy="0"/>
          <a:chOff x="0" y="0"/>
          <a:chExt cx="0" cy="0"/>
        </a:xfrm>
      </p:grpSpPr>
      <p:sp>
        <p:nvSpPr>
          <p:cNvPr id="436" name="Shape 436"/>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0" name="Shape 440"/>
        <p:cNvGrpSpPr/>
        <p:nvPr/>
      </p:nvGrpSpPr>
      <p:grpSpPr>
        <a:xfrm>
          <a:off x="0" y="0"/>
          <a:ext cx="0" cy="0"/>
          <a:chOff x="0" y="0"/>
          <a:chExt cx="0" cy="0"/>
        </a:xfrm>
      </p:grpSpPr>
      <p:sp>
        <p:nvSpPr>
          <p:cNvPr id="441" name="Shape 441"/>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32352"/>
              <a:buFont typeface="Arial"/>
              <a:buNone/>
            </a:pPr>
            <a:r>
              <a:rPr b="1" lang="en-US" sz="3400"/>
              <a:t>Bless`ed are the dead for whom - the living make off`e`rings</a:t>
            </a:r>
          </a:p>
          <a:p>
            <a:pPr indent="-69850" lvl="0" marL="0" marR="0" rtl="0" algn="l">
              <a:lnSpc>
                <a:spcPct val="90000"/>
              </a:lnSpc>
              <a:spcBef>
                <a:spcPts val="1000"/>
              </a:spcBef>
              <a:spcAft>
                <a:spcPts val="0"/>
              </a:spcAft>
              <a:buClr>
                <a:schemeClr val="dk1"/>
              </a:buClr>
              <a:buSzPct val="32352"/>
              <a:buFont typeface="Arial"/>
              <a:buNone/>
            </a:pPr>
            <a:r>
              <a:rPr b="1" lang="en-US" sz="3400"/>
              <a:t>For their mem’ries are written in heaven</a:t>
            </a:r>
          </a:p>
          <a:p>
            <a:pPr indent="-69850" lvl="0" marL="0" marR="0" rtl="0" algn="l">
              <a:lnSpc>
                <a:spcPct val="90000"/>
              </a:lnSpc>
              <a:spcBef>
                <a:spcPts val="1000"/>
              </a:spcBef>
              <a:spcAft>
                <a:spcPts val="0"/>
              </a:spcAft>
              <a:buClr>
                <a:schemeClr val="dk1"/>
              </a:buClr>
              <a:buSzPct val="32352"/>
              <a:buFont typeface="Arial"/>
              <a:buNone/>
            </a:pPr>
            <a:r>
              <a:rPr b="1" lang="en-US" sz="3400"/>
              <a:t>If Moses wrote the tribe’s names on tables of stone</a:t>
            </a:r>
          </a:p>
          <a:p>
            <a:pPr indent="-69850" lvl="0" marL="0" marR="0" rtl="0" algn="l">
              <a:lnSpc>
                <a:spcPct val="90000"/>
              </a:lnSpc>
              <a:spcBef>
                <a:spcPts val="1000"/>
              </a:spcBef>
              <a:spcAft>
                <a:spcPts val="0"/>
              </a:spcAft>
              <a:buClr>
                <a:schemeClr val="dk1"/>
              </a:buClr>
              <a:buSzPct val="32352"/>
              <a:buFont typeface="Arial"/>
              <a:buNone/>
            </a:pPr>
            <a:r>
              <a:rPr b="1" lang="en-US" sz="3400"/>
              <a:t>That they might have eternal mem’ry before God</a:t>
            </a:r>
          </a:p>
          <a:p>
            <a:pPr indent="-69850" lvl="0" marL="0" marR="0" rtl="0" algn="l">
              <a:lnSpc>
                <a:spcPct val="90000"/>
              </a:lnSpc>
              <a:spcBef>
                <a:spcPts val="1000"/>
              </a:spcBef>
              <a:spcAft>
                <a:spcPts val="0"/>
              </a:spcAft>
              <a:buClr>
                <a:schemeClr val="dk1"/>
              </a:buClr>
              <a:buSzPct val="32352"/>
              <a:buFont typeface="Arial"/>
              <a:buNone/>
            </a:pPr>
            <a:r>
              <a:rPr b="1" lang="en-US" sz="3400"/>
              <a:t>Lord, on the Host full of life</a:t>
            </a:r>
          </a:p>
          <a:p>
            <a:pPr indent="-69850" lvl="0" marL="0" marR="0" rtl="0" algn="l">
              <a:lnSpc>
                <a:spcPct val="90000"/>
              </a:lnSpc>
              <a:spcBef>
                <a:spcPts val="1000"/>
              </a:spcBef>
              <a:spcAft>
                <a:spcPts val="0"/>
              </a:spcAft>
              <a:buClr>
                <a:schemeClr val="dk1"/>
              </a:buClr>
              <a:buSzPct val="32352"/>
              <a:buFont typeface="Arial"/>
              <a:buNone/>
            </a:pPr>
            <a:r>
              <a:rPr b="1" lang="en-US" sz="3400"/>
              <a:t>Record the names of Your dead</a:t>
            </a:r>
          </a:p>
          <a:p>
            <a:pPr indent="-69850" lvl="0" marL="0" marR="0" rtl="0" algn="l">
              <a:lnSpc>
                <a:spcPct val="90000"/>
              </a:lnSpc>
              <a:spcBef>
                <a:spcPts val="1000"/>
              </a:spcBef>
              <a:spcAft>
                <a:spcPts val="0"/>
              </a:spcAft>
              <a:buClr>
                <a:schemeClr val="dk1"/>
              </a:buClr>
              <a:buSzPct val="32352"/>
              <a:buFont typeface="Arial"/>
              <a:buNone/>
            </a:pPr>
            <a:r>
              <a:rPr b="1" lang="en-US" sz="3400"/>
              <a:t>That they may be remembered – in the Church and in heaven</a:t>
            </a:r>
          </a:p>
          <a:p>
            <a:pPr indent="-69850" lvl="0" marL="0" marR="0" rtl="0" algn="l">
              <a:lnSpc>
                <a:spcPct val="90000"/>
              </a:lnSpc>
              <a:spcBef>
                <a:spcPts val="1000"/>
              </a:spcBef>
              <a:spcAft>
                <a:spcPts val="0"/>
              </a:spcAft>
              <a:buClr>
                <a:schemeClr val="dk1"/>
              </a:buClr>
              <a:buSzPct val="32352"/>
              <a:buFont typeface="Arial"/>
              <a:buNone/>
            </a:pPr>
            <a:r>
              <a:rPr b="1" lang="en-US" sz="3400"/>
              <a:t>And when the Lord comes they rejoice with him</a:t>
            </a:r>
          </a:p>
          <a:p>
            <a:pPr indent="0" lvl="0" marL="0" marR="0" rtl="0" algn="l">
              <a:lnSpc>
                <a:spcPct val="90000"/>
              </a:lnSpc>
              <a:spcBef>
                <a:spcPts val="1000"/>
              </a:spcBef>
              <a:spcAft>
                <a:spcPts val="0"/>
              </a:spcAft>
              <a:buClr>
                <a:schemeClr val="lt1"/>
              </a:buClr>
              <a:buSzPct val="25000"/>
              <a:buFont typeface="Arial"/>
              <a:buNone/>
            </a:pPr>
            <a:r>
              <a:t/>
            </a:r>
            <a:endParaRPr sz="800"/>
          </a:p>
          <a:p>
            <a:pPr indent="0" lvl="0" marL="0" marR="0" rtl="0" algn="l">
              <a:lnSpc>
                <a:spcPct val="90000"/>
              </a:lnSpc>
              <a:spcBef>
                <a:spcPts val="1000"/>
              </a:spcBef>
              <a:spcAft>
                <a:spcPts val="0"/>
              </a:spcAft>
              <a:buClr>
                <a:schemeClr val="lt1"/>
              </a:buClr>
              <a:buSzPct val="25000"/>
              <a:buFont typeface="Arial"/>
              <a:buNone/>
            </a:pPr>
            <a:r>
              <a:t/>
            </a:r>
            <a:endParaRPr sz="800"/>
          </a:p>
          <a:p>
            <a:pPr indent="0" lvl="0" marL="0" marR="0" rtl="0" algn="l">
              <a:lnSpc>
                <a:spcPct val="90000"/>
              </a:lnSpc>
              <a:spcBef>
                <a:spcPts val="1000"/>
              </a:spcBef>
              <a:buClr>
                <a:schemeClr val="lt1"/>
              </a:buClr>
              <a:buSzPct val="25000"/>
              <a:buFont typeface="Arial"/>
              <a:buNone/>
            </a:pPr>
            <a:r>
              <a:rPr b="0" i="1" lang="en-US" sz="3600" u="none" cap="none" strike="noStrike">
                <a:solidFill>
                  <a:schemeClr val="lt1"/>
                </a:solidFill>
                <a:latin typeface="Calibri"/>
                <a:ea typeface="Calibri"/>
                <a:cs typeface="Calibri"/>
                <a:sym typeface="Calibri"/>
              </a:rPr>
              <a:t>Lord have mercy upon us and help us</a:t>
            </a: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5" name="Shape 445"/>
        <p:cNvGrpSpPr/>
        <p:nvPr/>
      </p:nvGrpSpPr>
      <p:grpSpPr>
        <a:xfrm>
          <a:off x="0" y="0"/>
          <a:ext cx="0" cy="0"/>
          <a:chOff x="0" y="0"/>
          <a:chExt cx="0" cy="0"/>
        </a:xfrm>
      </p:grpSpPr>
      <p:sp>
        <p:nvSpPr>
          <p:cNvPr id="446" name="Shape 446"/>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BO’UTHO OF MOR BALAI</a:t>
            </a:r>
          </a:p>
        </p:txBody>
      </p:sp>
      <p:sp>
        <p:nvSpPr>
          <p:cNvPr id="447" name="Shape 447"/>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Renew Your creatures by the res’rrection,</a:t>
            </a:r>
          </a:p>
          <a:p>
            <a:pPr indent="0" lvl="0" marL="0" marR="0" rtl="0" algn="l">
              <a:lnSpc>
                <a:spcPct val="90000"/>
              </a:lnSpc>
              <a:spcBef>
                <a:spcPts val="100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Your worshippers who have slept in Your hope.</a:t>
            </a:r>
          </a:p>
          <a:p>
            <a:pPr indent="0" lvl="0" marL="0" marR="0" rtl="0" algn="l">
              <a:lnSpc>
                <a:spcPct val="90000"/>
              </a:lnSpc>
              <a:spcBef>
                <a:spcPts val="1000"/>
              </a:spcBef>
              <a:spcAft>
                <a:spcPts val="0"/>
              </a:spcAft>
              <a:buClr>
                <a:schemeClr val="lt1"/>
              </a:buClr>
              <a:buSzPct val="25000"/>
              <a:buFont typeface="Arial"/>
              <a:buNone/>
            </a:pPr>
            <a:r>
              <a:t/>
            </a:r>
            <a:endParaRPr b="0" i="0" sz="4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Give rest and pardon to the dead, O Lord,</a:t>
            </a:r>
          </a:p>
          <a:p>
            <a:pPr indent="0" lvl="0" marL="0" marR="0" rtl="0" algn="l">
              <a:lnSpc>
                <a:spcPct val="90000"/>
              </a:lnSpc>
              <a:spcBef>
                <a:spcPts val="1000"/>
              </a:spcBef>
              <a:buClr>
                <a:schemeClr val="lt1"/>
              </a:buClr>
              <a:buSzPct val="25000"/>
              <a:buFont typeface="Arial"/>
              <a:buNone/>
            </a:pPr>
            <a:r>
              <a:rPr b="0" i="0" lang="en-US" sz="4400" u="none" cap="none" strike="noStrike">
                <a:solidFill>
                  <a:schemeClr val="lt1"/>
                </a:solidFill>
                <a:latin typeface="Calibri"/>
                <a:ea typeface="Calibri"/>
                <a:cs typeface="Calibri"/>
                <a:sym typeface="Calibri"/>
              </a:rPr>
              <a:t>Who sleep in hope and await Your coming.</a:t>
            </a: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1" name="Shape 451"/>
        <p:cNvGrpSpPr/>
        <p:nvPr/>
      </p:nvGrpSpPr>
      <p:grpSpPr>
        <a:xfrm>
          <a:off x="0" y="0"/>
          <a:ext cx="0" cy="0"/>
          <a:chOff x="0" y="0"/>
          <a:chExt cx="0" cy="0"/>
        </a:xfrm>
      </p:grpSpPr>
      <p:sp>
        <p:nvSpPr>
          <p:cNvPr id="452" name="Shape 452"/>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200" u="none" cap="none" strike="noStrike">
                <a:solidFill>
                  <a:schemeClr val="lt1"/>
                </a:solidFill>
                <a:latin typeface="Calibri"/>
                <a:ea typeface="Calibri"/>
                <a:cs typeface="Calibri"/>
                <a:sym typeface="Calibri"/>
              </a:rPr>
              <a:t>Lord, with Abraham, Isaac and Jacob,</a:t>
            </a:r>
          </a:p>
          <a:p>
            <a:pPr indent="0" lvl="0" marL="0" marR="0" rtl="0" algn="l">
              <a:lnSpc>
                <a:spcPct val="90000"/>
              </a:lnSpc>
              <a:spcBef>
                <a:spcPts val="1000"/>
              </a:spcBef>
              <a:spcAft>
                <a:spcPts val="0"/>
              </a:spcAft>
              <a:buClr>
                <a:schemeClr val="lt1"/>
              </a:buClr>
              <a:buSzPct val="25000"/>
              <a:buFont typeface="Arial"/>
              <a:buNone/>
            </a:pPr>
            <a:r>
              <a:rPr b="0" i="0" lang="en-US" sz="4200" u="none" cap="none" strike="noStrike">
                <a:solidFill>
                  <a:schemeClr val="lt1"/>
                </a:solidFill>
                <a:latin typeface="Calibri"/>
                <a:ea typeface="Calibri"/>
                <a:cs typeface="Calibri"/>
                <a:sym typeface="Calibri"/>
              </a:rPr>
              <a:t>Make Your servants rest, those who sleep in hope.</a:t>
            </a:r>
          </a:p>
          <a:p>
            <a:pPr indent="0" lvl="0" marL="0" marR="0" rtl="0" algn="l">
              <a:lnSpc>
                <a:spcPct val="90000"/>
              </a:lnSpc>
              <a:spcBef>
                <a:spcPts val="1000"/>
              </a:spcBef>
              <a:spcAft>
                <a:spcPts val="0"/>
              </a:spcAft>
              <a:buClr>
                <a:schemeClr val="lt1"/>
              </a:buClr>
              <a:buSzPct val="25000"/>
              <a:buFont typeface="Arial"/>
              <a:buNone/>
            </a:pPr>
            <a:r>
              <a:t/>
            </a:r>
            <a:endParaRPr b="0" i="0" sz="42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200" u="none" cap="none" strike="noStrike">
                <a:solidFill>
                  <a:schemeClr val="lt1"/>
                </a:solidFill>
                <a:latin typeface="Calibri"/>
                <a:ea typeface="Calibri"/>
                <a:cs typeface="Calibri"/>
                <a:sym typeface="Calibri"/>
              </a:rPr>
              <a:t>Their bodies and souls shall cry together:</a:t>
            </a:r>
          </a:p>
          <a:p>
            <a:pPr indent="0" lvl="0" marL="0" marR="0" rtl="0" algn="l">
              <a:lnSpc>
                <a:spcPct val="90000"/>
              </a:lnSpc>
              <a:spcBef>
                <a:spcPts val="1000"/>
              </a:spcBef>
              <a:buClr>
                <a:schemeClr val="lt1"/>
              </a:buClr>
              <a:buSzPct val="25000"/>
              <a:buFont typeface="Arial"/>
              <a:buNone/>
            </a:pPr>
            <a:r>
              <a:rPr b="0" i="0" lang="en-US" sz="4200" u="none" cap="none" strike="noStrike">
                <a:solidFill>
                  <a:schemeClr val="lt1"/>
                </a:solidFill>
                <a:latin typeface="Calibri"/>
                <a:ea typeface="Calibri"/>
                <a:cs typeface="Calibri"/>
                <a:sym typeface="Calibri"/>
              </a:rPr>
              <a:t>“Bless’d is He who will come and raise the dead.”</a:t>
            </a: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6" name="Shape 456"/>
        <p:cNvGrpSpPr/>
        <p:nvPr/>
      </p:nvGrpSpPr>
      <p:grpSpPr>
        <a:xfrm>
          <a:off x="0" y="0"/>
          <a:ext cx="0" cy="0"/>
          <a:chOff x="0" y="0"/>
          <a:chExt cx="0" cy="0"/>
        </a:xfrm>
      </p:grpSpPr>
      <p:sp>
        <p:nvSpPr>
          <p:cNvPr id="457" name="Shape 457"/>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 Halleluiah, halleluiah, halleluiah! Glory to You, O God! (3x)</a:t>
            </a:r>
          </a:p>
          <a:p>
            <a:pPr indent="0" lvl="0" marL="0" marR="0" rtl="0" algn="l">
              <a:lnSpc>
                <a:spcPct val="90000"/>
              </a:lnSpc>
              <a:spcBef>
                <a:spcPts val="1000"/>
              </a:spcBef>
              <a:spcAft>
                <a:spcPts val="0"/>
              </a:spcAft>
              <a:buClr>
                <a:schemeClr val="lt1"/>
              </a:buClr>
              <a:buSzPct val="25000"/>
              <a:buFont typeface="Arial"/>
              <a:buNone/>
            </a:pPr>
            <a:r>
              <a:t/>
            </a:r>
            <a:endParaRPr b="0" i="0" sz="4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Be compassionate towards us in Your mercy, / O God of compassion; / in our sacrifices and our prayers / we make memory of our fathers /who taught us while they were alive, / to be children of God; / O Son of God, / raise them up in the heavenly kingdom / with the just and the righteous / in the world, which does not pass away.</a:t>
            </a: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1" name="Shape 461"/>
        <p:cNvGrpSpPr/>
        <p:nvPr/>
      </p:nvGrpSpPr>
      <p:grpSpPr>
        <a:xfrm>
          <a:off x="0" y="0"/>
          <a:ext cx="0" cy="0"/>
          <a:chOff x="0" y="0"/>
          <a:chExt cx="0" cy="0"/>
        </a:xfrm>
      </p:grpSpPr>
      <p:sp>
        <p:nvSpPr>
          <p:cNvPr id="462" name="Shape 462"/>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Song of Mary</a:t>
            </a:r>
          </a:p>
        </p:txBody>
      </p:sp>
      <p:sp>
        <p:nvSpPr>
          <p:cNvPr id="463" name="Shape 463"/>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Mary said, “My soul magnifies the Lord, and my spirit rejoices in God my Savior / because He has looked upon the lowliness of His handmaid; / for behold, from henceforth all generations shall call me blessed.</a:t>
            </a:r>
          </a:p>
          <a:p>
            <a:pPr indent="0" lvl="0" marL="0" marR="0" rtl="0" algn="l">
              <a:lnSpc>
                <a:spcPct val="90000"/>
              </a:lnSpc>
              <a:spcBef>
                <a:spcPts val="1000"/>
              </a:spcBef>
              <a:spcAft>
                <a:spcPts val="0"/>
              </a:spcAft>
              <a:buClr>
                <a:schemeClr val="lt1"/>
              </a:buClr>
              <a:buSzPct val="25000"/>
              <a:buFont typeface="Arial"/>
              <a:buNone/>
            </a:pPr>
            <a:r>
              <a:t/>
            </a:r>
            <a:endParaRPr b="1" i="0" sz="4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Because He who is mighty has done great things for me and holy is His name. / And His mercy is from generation to generation on those who fear Him.</a:t>
            </a: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7" name="Shape 467"/>
        <p:cNvGrpSpPr/>
        <p:nvPr/>
      </p:nvGrpSpPr>
      <p:grpSpPr>
        <a:xfrm>
          <a:off x="0" y="0"/>
          <a:ext cx="0" cy="0"/>
          <a:chOff x="0" y="0"/>
          <a:chExt cx="0" cy="0"/>
        </a:xfrm>
      </p:grpSpPr>
      <p:sp>
        <p:nvSpPr>
          <p:cNvPr id="468" name="Shape 468"/>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He has won victory with His arm, He has scattered the proud in the conceit of their heart. / He has put down the mighty from their thrones, and has exalted the lowly.</a:t>
            </a:r>
          </a:p>
          <a:p>
            <a:pPr indent="0" lvl="0" marL="0" marR="0" rtl="0" algn="l">
              <a:lnSpc>
                <a:spcPct val="90000"/>
              </a:lnSpc>
              <a:spcBef>
                <a:spcPts val="1000"/>
              </a:spcBef>
              <a:spcAft>
                <a:spcPts val="0"/>
              </a:spcAft>
              <a:buClr>
                <a:schemeClr val="lt1"/>
              </a:buClr>
              <a:buSzPct val="25000"/>
              <a:buFont typeface="Arial"/>
              <a:buNone/>
            </a:pPr>
            <a:r>
              <a:t/>
            </a:r>
            <a:endParaRPr b="1" i="0" sz="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He has filled the hungry with good things and the rich He has sent away empty. / He has given help to Israel, His servant, mindful of His mercy / even as he spoke to our fathers, to Abraham and his seed forever.</a:t>
            </a:r>
          </a:p>
          <a:p>
            <a:pPr indent="0" lvl="0" marL="0" marR="0" rtl="0" algn="l">
              <a:lnSpc>
                <a:spcPct val="90000"/>
              </a:lnSpc>
              <a:spcBef>
                <a:spcPts val="1000"/>
              </a:spcBef>
              <a:spcAft>
                <a:spcPts val="0"/>
              </a:spcAft>
              <a:buClr>
                <a:schemeClr val="lt1"/>
              </a:buClr>
              <a:buSzPct val="25000"/>
              <a:buFont typeface="Arial"/>
              <a:buNone/>
            </a:pPr>
            <a:r>
              <a:t/>
            </a:r>
            <a:endParaRPr b="0" i="1" sz="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4000" u="none" cap="none" strike="noStrike">
                <a:solidFill>
                  <a:schemeClr val="lt1"/>
                </a:solidFill>
                <a:latin typeface="Calibri"/>
                <a:ea typeface="Calibri"/>
                <a:cs typeface="Calibri"/>
                <a:sym typeface="Calibri"/>
              </a:rPr>
              <a:t>Barekmor</a:t>
            </a: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2" name="Shape 472"/>
        <p:cNvGrpSpPr/>
        <p:nvPr/>
      </p:nvGrpSpPr>
      <p:grpSpPr>
        <a:xfrm>
          <a:off x="0" y="0"/>
          <a:ext cx="0" cy="0"/>
          <a:chOff x="0" y="0"/>
          <a:chExt cx="0" cy="0"/>
        </a:xfrm>
      </p:grpSpPr>
      <p:sp>
        <p:nvSpPr>
          <p:cNvPr id="473" name="Shape 473"/>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7" name="Shape 477"/>
        <p:cNvGrpSpPr/>
        <p:nvPr/>
      </p:nvGrpSpPr>
      <p:grpSpPr>
        <a:xfrm>
          <a:off x="0" y="0"/>
          <a:ext cx="0" cy="0"/>
          <a:chOff x="0" y="0"/>
          <a:chExt cx="0" cy="0"/>
        </a:xfrm>
      </p:grpSpPr>
      <p:sp>
        <p:nvSpPr>
          <p:cNvPr id="478" name="Shape 478"/>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MAWRBE TONE I</a:t>
            </a:r>
            <a:br>
              <a:rPr b="1" i="0" lang="en-US" sz="3959" u="none" cap="none" strike="noStrike">
                <a:solidFill>
                  <a:schemeClr val="lt1"/>
                </a:solidFill>
                <a:latin typeface="Calibri"/>
                <a:ea typeface="Calibri"/>
                <a:cs typeface="Calibri"/>
                <a:sym typeface="Calibri"/>
              </a:rPr>
            </a:br>
            <a:r>
              <a:rPr b="0" i="1" lang="en-US" sz="2430"/>
              <a:t>(“Ha nin bhagyam Daveedin…”)</a:t>
            </a:r>
          </a:p>
        </p:txBody>
      </p:sp>
      <p:sp>
        <p:nvSpPr>
          <p:cNvPr id="479" name="Shape 479"/>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buClr>
                <a:schemeClr val="dk1"/>
              </a:buClr>
              <a:buSzPct val="25000"/>
              <a:buFont typeface="Arial"/>
              <a:buNone/>
            </a:pPr>
            <a:r>
              <a:rPr lang="en-US" sz="4500"/>
              <a:t>Bless`ed - are you, Mary, Daughter of David</a:t>
            </a:r>
          </a:p>
          <a:p>
            <a:pPr indent="-69850" lvl="0" marL="0" marR="0" rtl="0" algn="l">
              <a:lnSpc>
                <a:spcPct val="90000"/>
              </a:lnSpc>
              <a:spcBef>
                <a:spcPts val="1000"/>
              </a:spcBef>
              <a:buClr>
                <a:schemeClr val="dk1"/>
              </a:buClr>
              <a:buSzPct val="25000"/>
              <a:buFont typeface="Arial"/>
              <a:buNone/>
            </a:pPr>
            <a:r>
              <a:rPr lang="en-US" sz="4500"/>
              <a:t>Who were counted worthy to bear </a:t>
            </a:r>
            <a:r>
              <a:rPr lang="en-US" sz="4500" u="sng"/>
              <a:t>our</a:t>
            </a:r>
            <a:r>
              <a:rPr lang="en-US" sz="4500"/>
              <a:t> God</a:t>
            </a:r>
          </a:p>
          <a:p>
            <a:pPr indent="-69850" lvl="0" marL="0" marR="0" rtl="0" algn="l">
              <a:lnSpc>
                <a:spcPct val="90000"/>
              </a:lnSpc>
              <a:spcBef>
                <a:spcPts val="1000"/>
              </a:spcBef>
              <a:buClr>
                <a:schemeClr val="dk1"/>
              </a:buClr>
              <a:buSzPct val="25000"/>
              <a:buFont typeface="Arial"/>
              <a:buNone/>
            </a:pPr>
            <a:r>
              <a:rPr lang="en-US" sz="4500"/>
              <a:t>And He - took flesh from you to save </a:t>
            </a:r>
            <a:r>
              <a:rPr lang="en-US" sz="4500" u="sng"/>
              <a:t>A</a:t>
            </a:r>
            <a:r>
              <a:rPr lang="en-US" sz="4500"/>
              <a:t>dam’s race</a:t>
            </a:r>
          </a:p>
          <a:p>
            <a:pPr indent="-69850" lvl="0" marL="0" marR="0" rtl="0" algn="l">
              <a:lnSpc>
                <a:spcPct val="90000"/>
              </a:lnSpc>
              <a:spcBef>
                <a:spcPts val="1000"/>
              </a:spcBef>
              <a:buClr>
                <a:schemeClr val="dk1"/>
              </a:buClr>
              <a:buSzPct val="157142"/>
              <a:buFont typeface="Arial"/>
              <a:buNone/>
            </a:pPr>
            <a:r>
              <a:t/>
            </a:r>
            <a:endParaRPr sz="700"/>
          </a:p>
          <a:p>
            <a:pPr indent="-69850" lvl="0" marL="0" marR="0" rtl="0" algn="l">
              <a:lnSpc>
                <a:spcPct val="90000"/>
              </a:lnSpc>
              <a:spcBef>
                <a:spcPts val="1000"/>
              </a:spcBef>
              <a:buClr>
                <a:schemeClr val="dk1"/>
              </a:buClr>
              <a:buSzPct val="25000"/>
              <a:buFont typeface="Arial"/>
              <a:buNone/>
            </a:pPr>
            <a:r>
              <a:rPr lang="en-US" sz="4500"/>
              <a:t>Bless`ed - are you, Mother of God, on whose feast</a:t>
            </a:r>
          </a:p>
          <a:p>
            <a:pPr indent="-69850" lvl="0" marL="0" marR="0" rtl="0" algn="l">
              <a:lnSpc>
                <a:spcPct val="90000"/>
              </a:lnSpc>
              <a:spcBef>
                <a:spcPts val="1000"/>
              </a:spcBef>
              <a:buClr>
                <a:schemeClr val="dk1"/>
              </a:buClr>
              <a:buSzPct val="25000"/>
              <a:buFont typeface="Arial"/>
              <a:buNone/>
            </a:pPr>
            <a:r>
              <a:rPr lang="en-US" sz="4500"/>
              <a:t>The Church with all her children re</a:t>
            </a:r>
            <a:r>
              <a:rPr lang="en-US" sz="4500" u="sng"/>
              <a:t>joi</a:t>
            </a:r>
            <a:r>
              <a:rPr lang="en-US" sz="4500"/>
              <a:t>ces</a:t>
            </a:r>
          </a:p>
          <a:p>
            <a:pPr indent="-69850" lvl="0" marL="0" marR="0" rtl="0" algn="l">
              <a:lnSpc>
                <a:spcPct val="90000"/>
              </a:lnSpc>
              <a:spcBef>
                <a:spcPts val="1000"/>
              </a:spcBef>
              <a:buClr>
                <a:schemeClr val="dk1"/>
              </a:buClr>
              <a:buSzPct val="25000"/>
              <a:buFont typeface="Arial"/>
              <a:buNone/>
            </a:pPr>
            <a:r>
              <a:rPr lang="en-US" sz="4500"/>
              <a:t>And sings - praise to the Lord who mag</a:t>
            </a:r>
            <a:r>
              <a:rPr lang="en-US" sz="4500" u="sng"/>
              <a:t>ni</a:t>
            </a:r>
            <a:r>
              <a:rPr lang="en-US" sz="4500"/>
              <a:t>fied you</a:t>
            </a:r>
          </a:p>
          <a:p>
            <a:pPr indent="-69850" lvl="0" marL="0" marR="0" rtl="0" algn="l">
              <a:lnSpc>
                <a:spcPct val="90000"/>
              </a:lnSpc>
              <a:spcBef>
                <a:spcPts val="1000"/>
              </a:spcBef>
              <a:buClr>
                <a:schemeClr val="dk1"/>
              </a:buClr>
              <a:buSzPct val="25000"/>
              <a:buFont typeface="Arial"/>
              <a:buNone/>
            </a:pPr>
            <a:r>
              <a:t/>
            </a:r>
            <a:endParaRPr sz="4500"/>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3" name="Shape 483"/>
        <p:cNvGrpSpPr/>
        <p:nvPr/>
      </p:nvGrpSpPr>
      <p:grpSpPr>
        <a:xfrm>
          <a:off x="0" y="0"/>
          <a:ext cx="0" cy="0"/>
          <a:chOff x="0" y="0"/>
          <a:chExt cx="0" cy="0"/>
        </a:xfrm>
      </p:grpSpPr>
      <p:sp>
        <p:nvSpPr>
          <p:cNvPr id="484" name="Shape 484"/>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buClr>
                <a:schemeClr val="dk1"/>
              </a:buClr>
              <a:buSzPct val="26190"/>
              <a:buFont typeface="Arial"/>
              <a:buNone/>
            </a:pPr>
            <a:r>
              <a:rPr lang="en-US" sz="4200"/>
              <a:t>Prophets, - Holy Apostles, Bless`ed Martyrs</a:t>
            </a:r>
          </a:p>
          <a:p>
            <a:pPr indent="-69850" lvl="0" marL="0" marR="0" rtl="0" algn="l">
              <a:lnSpc>
                <a:spcPct val="90000"/>
              </a:lnSpc>
              <a:spcBef>
                <a:spcPts val="1000"/>
              </a:spcBef>
              <a:buClr>
                <a:schemeClr val="dk1"/>
              </a:buClr>
              <a:buSzPct val="26190"/>
              <a:buFont typeface="Arial"/>
              <a:buNone/>
            </a:pPr>
            <a:r>
              <a:rPr lang="en-US" sz="4200"/>
              <a:t>Just men, priests, and all you saints, pray </a:t>
            </a:r>
            <a:r>
              <a:rPr lang="en-US" sz="4200" u="sng"/>
              <a:t>to</a:t>
            </a:r>
            <a:r>
              <a:rPr lang="en-US" sz="4200"/>
              <a:t> Christ</a:t>
            </a:r>
          </a:p>
          <a:p>
            <a:pPr indent="-69850" lvl="0" marL="0" marR="0" rtl="0" algn="l">
              <a:lnSpc>
                <a:spcPct val="90000"/>
              </a:lnSpc>
              <a:spcBef>
                <a:spcPts val="1000"/>
              </a:spcBef>
              <a:buClr>
                <a:schemeClr val="dk1"/>
              </a:buClr>
              <a:buSzPct val="26190"/>
              <a:buFont typeface="Arial"/>
              <a:buNone/>
            </a:pPr>
            <a:r>
              <a:rPr lang="en-US" sz="4200"/>
              <a:t>That He - may have mercy on all </a:t>
            </a:r>
            <a:r>
              <a:rPr lang="en-US" sz="4200" u="sng"/>
              <a:t>by</a:t>
            </a:r>
            <a:r>
              <a:rPr lang="en-US" sz="4200"/>
              <a:t> your pray’rs</a:t>
            </a:r>
          </a:p>
          <a:p>
            <a:pPr indent="-69850" lvl="0" marL="0" marR="0" rtl="0" algn="l">
              <a:lnSpc>
                <a:spcPct val="90000"/>
              </a:lnSpc>
              <a:spcBef>
                <a:spcPts val="1000"/>
              </a:spcBef>
              <a:buClr>
                <a:schemeClr val="dk1"/>
              </a:buClr>
              <a:buSzPct val="26190"/>
              <a:buFont typeface="Arial"/>
              <a:buNone/>
            </a:pPr>
            <a:r>
              <a:t/>
            </a:r>
            <a:endParaRPr sz="4200"/>
          </a:p>
          <a:p>
            <a:pPr indent="-69850" lvl="0" marL="0" marR="0" rtl="0" algn="l">
              <a:lnSpc>
                <a:spcPct val="90000"/>
              </a:lnSpc>
              <a:spcBef>
                <a:spcPts val="1000"/>
              </a:spcBef>
              <a:buClr>
                <a:schemeClr val="dk1"/>
              </a:buClr>
              <a:buSzPct val="26190"/>
              <a:buFont typeface="Arial"/>
              <a:buNone/>
            </a:pPr>
            <a:r>
              <a:rPr lang="en-US" sz="4200"/>
              <a:t>O Christ - King of Glory, give rest by Your grace </a:t>
            </a:r>
          </a:p>
          <a:p>
            <a:pPr indent="-69850" lvl="0" marL="0" marR="0" rtl="0" algn="l">
              <a:lnSpc>
                <a:spcPct val="90000"/>
              </a:lnSpc>
              <a:spcBef>
                <a:spcPts val="1000"/>
              </a:spcBef>
              <a:buClr>
                <a:schemeClr val="dk1"/>
              </a:buClr>
              <a:buSzPct val="26190"/>
              <a:buFont typeface="Arial"/>
              <a:buNone/>
            </a:pPr>
            <a:r>
              <a:rPr lang="en-US" sz="4200"/>
              <a:t>And make mem`o`ry of the de</a:t>
            </a:r>
            <a:r>
              <a:rPr lang="en-US" sz="4200" u="sng"/>
              <a:t>par</a:t>
            </a:r>
            <a:r>
              <a:rPr lang="en-US" sz="4200"/>
              <a:t>ted </a:t>
            </a:r>
          </a:p>
          <a:p>
            <a:pPr indent="-69850" lvl="0" marL="0" marR="0" rtl="0" algn="l">
              <a:lnSpc>
                <a:spcPct val="90000"/>
              </a:lnSpc>
              <a:spcBef>
                <a:spcPts val="1000"/>
              </a:spcBef>
              <a:buClr>
                <a:schemeClr val="dk1"/>
              </a:buClr>
              <a:buSzPct val="27500"/>
              <a:buFont typeface="Arial"/>
              <a:buNone/>
            </a:pPr>
            <a:r>
              <a:rPr lang="en-US" sz="4000"/>
              <a:t>Who ate - Your Flesh and Blood and slept </a:t>
            </a:r>
            <a:r>
              <a:rPr lang="en-US" sz="4000" u="sng"/>
              <a:t>in</a:t>
            </a:r>
            <a:r>
              <a:rPr lang="en-US" sz="4000"/>
              <a:t> Your hope</a:t>
            </a:r>
          </a:p>
          <a:p>
            <a:pPr indent="-69850" lvl="0" marL="0" marR="0" rtl="0" algn="l">
              <a:lnSpc>
                <a:spcPct val="90000"/>
              </a:lnSpc>
              <a:spcBef>
                <a:spcPts val="1000"/>
              </a:spcBef>
              <a:buClr>
                <a:schemeClr val="dk1"/>
              </a:buClr>
              <a:buSzPct val="26190"/>
              <a:buFont typeface="Arial"/>
              <a:buNone/>
            </a:pPr>
            <a:r>
              <a:rPr i="1" lang="en-US" sz="4200"/>
              <a:t>Barekmor</a:t>
            </a:r>
          </a:p>
          <a:p>
            <a:pPr indent="-69850" lvl="0" marL="0" marR="0" rtl="0" algn="l">
              <a:lnSpc>
                <a:spcPct val="90000"/>
              </a:lnSpc>
              <a:spcBef>
                <a:spcPts val="1000"/>
              </a:spcBef>
              <a:buClr>
                <a:schemeClr val="dk1"/>
              </a:buClr>
              <a:buSzPct val="26190"/>
              <a:buFont typeface="Arial"/>
              <a:buNone/>
            </a:pPr>
            <a:r>
              <a:t/>
            </a:r>
            <a:endParaRPr sz="4200"/>
          </a:p>
          <a:p>
            <a:pPr indent="0" lvl="0" marL="0" marR="0" rtl="0" algn="l">
              <a:lnSpc>
                <a:spcPct val="90000"/>
              </a:lnSpc>
              <a:spcBef>
                <a:spcPts val="1000"/>
              </a:spcBef>
              <a:buClr>
                <a:schemeClr val="lt1"/>
              </a:buClr>
              <a:buSzPct val="25000"/>
              <a:buFont typeface="Arial"/>
              <a:buNone/>
            </a:pPr>
            <a:r>
              <a:t/>
            </a:r>
            <a:endParaRPr sz="4800" u="sng"/>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4" name="Shape 194"/>
        <p:cNvGrpSpPr/>
        <p:nvPr/>
      </p:nvGrpSpPr>
      <p:grpSpPr>
        <a:xfrm>
          <a:off x="0" y="0"/>
          <a:ext cx="0" cy="0"/>
          <a:chOff x="0" y="0"/>
          <a:chExt cx="0" cy="0"/>
        </a:xfrm>
      </p:grpSpPr>
      <p:sp>
        <p:nvSpPr>
          <p:cNvPr id="195" name="Shape 195"/>
          <p:cNvSpPr txBox="1"/>
          <p:nvPr>
            <p:ph idx="1" type="body"/>
          </p:nvPr>
        </p:nvSpPr>
        <p:spPr>
          <a:xfrm>
            <a:off x="403654" y="436604"/>
            <a:ext cx="11627815" cy="573067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Lord, have mercy upon us!</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Lord, be kind and have mercy!</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Lord, accept our service and our prayers!</a:t>
            </a:r>
          </a:p>
          <a:p>
            <a:pPr indent="0" lvl="0" marL="0" marR="0" rtl="0" algn="l">
              <a:lnSpc>
                <a:spcPct val="100000"/>
              </a:lnSpc>
              <a:spcBef>
                <a:spcPts val="1000"/>
              </a:spcBef>
              <a:buClr>
                <a:schemeClr val="lt1"/>
              </a:buClr>
              <a:buSzPct val="25000"/>
              <a:buFont typeface="Arial"/>
              <a:buNone/>
            </a:pPr>
            <a:r>
              <a:rPr b="1" i="0" lang="en-US" sz="6000" u="none" cap="none" strike="noStrike">
                <a:solidFill>
                  <a:schemeClr val="lt1"/>
                </a:solidFill>
                <a:latin typeface="Calibri"/>
                <a:ea typeface="Calibri"/>
                <a:cs typeface="Calibri"/>
                <a:sym typeface="Calibri"/>
              </a:rPr>
              <a:t>Have mercy upon us!</a:t>
            </a: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8" name="Shape 488"/>
        <p:cNvGrpSpPr/>
        <p:nvPr/>
      </p:nvGrpSpPr>
      <p:grpSpPr>
        <a:xfrm>
          <a:off x="0" y="0"/>
          <a:ext cx="0" cy="0"/>
          <a:chOff x="0" y="0"/>
          <a:chExt cx="0" cy="0"/>
        </a:xfrm>
      </p:grpSpPr>
      <p:sp>
        <p:nvSpPr>
          <p:cNvPr id="489" name="Shape 489"/>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3" name="Shape 493"/>
        <p:cNvGrpSpPr/>
        <p:nvPr/>
      </p:nvGrpSpPr>
      <p:grpSpPr>
        <a:xfrm>
          <a:off x="0" y="0"/>
          <a:ext cx="0" cy="0"/>
          <a:chOff x="0" y="0"/>
          <a:chExt cx="0" cy="0"/>
        </a:xfrm>
      </p:grpSpPr>
      <p:sp>
        <p:nvSpPr>
          <p:cNvPr id="494" name="Shape 494"/>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buClr>
                <a:schemeClr val="dk1"/>
              </a:buClr>
              <a:buSzPct val="25000"/>
              <a:buFont typeface="Arial"/>
              <a:buNone/>
            </a:pPr>
            <a:r>
              <a:rPr lang="en-US" sz="4500"/>
              <a:t>Let us - praise the Father, and worship the Son</a:t>
            </a:r>
          </a:p>
          <a:p>
            <a:pPr indent="-69850" lvl="0" marL="0" marR="0" rtl="0" algn="l">
              <a:lnSpc>
                <a:spcPct val="90000"/>
              </a:lnSpc>
              <a:spcBef>
                <a:spcPts val="1000"/>
              </a:spcBef>
              <a:buClr>
                <a:schemeClr val="dk1"/>
              </a:buClr>
              <a:buSzPct val="25000"/>
              <a:buFont typeface="Arial"/>
              <a:buNone/>
            </a:pPr>
            <a:r>
              <a:rPr lang="en-US" sz="4500"/>
              <a:t>And offer thanks to the Holy </a:t>
            </a:r>
            <a:r>
              <a:rPr lang="en-US" sz="4500" u="sng"/>
              <a:t>Spi</a:t>
            </a:r>
            <a:r>
              <a:rPr lang="en-US" sz="4500"/>
              <a:t>rit, </a:t>
            </a:r>
          </a:p>
          <a:p>
            <a:pPr indent="-69850" lvl="0" marL="0" marR="0" rtl="0" algn="l">
              <a:lnSpc>
                <a:spcPct val="90000"/>
              </a:lnSpc>
              <a:spcBef>
                <a:spcPts val="1000"/>
              </a:spcBef>
              <a:buClr>
                <a:schemeClr val="dk1"/>
              </a:buClr>
              <a:buSzPct val="25000"/>
              <a:buFont typeface="Arial"/>
              <a:buNone/>
            </a:pPr>
            <a:r>
              <a:rPr lang="en-US" sz="4500"/>
              <a:t>One God - to Him belongs glory now and forever.</a:t>
            </a:r>
          </a:p>
          <a:p>
            <a:pPr indent="0" lvl="0" marL="0" marR="0" rtl="0" algn="l">
              <a:lnSpc>
                <a:spcPct val="90000"/>
              </a:lnSpc>
              <a:spcBef>
                <a:spcPts val="1000"/>
              </a:spcBef>
              <a:buClr>
                <a:schemeClr val="lt1"/>
              </a:buClr>
              <a:buSzPct val="25000"/>
              <a:buFont typeface="Arial"/>
              <a:buNone/>
            </a:pPr>
            <a:r>
              <a:t/>
            </a:r>
            <a:endParaRPr sz="6000" u="sng"/>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8" name="Shape 498"/>
        <p:cNvGrpSpPr/>
        <p:nvPr/>
      </p:nvGrpSpPr>
      <p:grpSpPr>
        <a:xfrm>
          <a:off x="0" y="0"/>
          <a:ext cx="0" cy="0"/>
          <a:chOff x="0" y="0"/>
          <a:chExt cx="0" cy="0"/>
        </a:xfrm>
      </p:grpSpPr>
      <p:sp>
        <p:nvSpPr>
          <p:cNvPr id="499" name="Shape 499"/>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1" lang="en-US" sz="3600" u="none" cap="none" strike="noStrike">
                <a:solidFill>
                  <a:schemeClr val="lt1"/>
                </a:solidFill>
                <a:latin typeface="Calibri"/>
                <a:ea typeface="Calibri"/>
                <a:cs typeface="Calibri"/>
                <a:sym typeface="Calibri"/>
              </a:rPr>
              <a:t>[Psalm 133] Amin. </a:t>
            </a:r>
            <a:r>
              <a:rPr b="1" i="0" lang="en-US" sz="3600" u="none" cap="none" strike="noStrike">
                <a:solidFill>
                  <a:schemeClr val="lt1"/>
                </a:solidFill>
                <a:latin typeface="Calibri"/>
                <a:ea typeface="Calibri"/>
                <a:cs typeface="Calibri"/>
                <a:sym typeface="Calibri"/>
              </a:rPr>
              <a:t>How good and fair it is for brethren to dwell together in unity.</a:t>
            </a:r>
          </a:p>
          <a:p>
            <a:pPr indent="0" lvl="0" marL="0" marR="0" rtl="0" algn="l">
              <a:lnSpc>
                <a:spcPct val="90000"/>
              </a:lnSpc>
              <a:spcBef>
                <a:spcPts val="1000"/>
              </a:spcBef>
              <a:spcAft>
                <a:spcPts val="0"/>
              </a:spcAft>
              <a:buClr>
                <a:schemeClr val="lt1"/>
              </a:buClr>
              <a:buSzPct val="25000"/>
              <a:buFont typeface="Arial"/>
              <a:buNone/>
            </a:pPr>
            <a:r>
              <a:t/>
            </a:r>
            <a:endParaRPr b="1" i="0" sz="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Like the oil which descends upon the head and upon the beard. / Even the beard of Aaron, and descends to the hem of his robe. / Like the dew of Hermon, which descends on the mountain of Zion.</a:t>
            </a:r>
          </a:p>
          <a:p>
            <a:pPr indent="0" lvl="0" marL="0" marR="0" rtl="0" algn="l">
              <a:lnSpc>
                <a:spcPct val="90000"/>
              </a:lnSpc>
              <a:spcBef>
                <a:spcPts val="1000"/>
              </a:spcBef>
              <a:spcAft>
                <a:spcPts val="0"/>
              </a:spcAft>
              <a:buClr>
                <a:schemeClr val="lt1"/>
              </a:buClr>
              <a:buSzPct val="25000"/>
              <a:buFont typeface="Arial"/>
              <a:buNone/>
            </a:pPr>
            <a:r>
              <a:t/>
            </a:r>
            <a:endParaRPr b="0" i="0" sz="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3600" u="none" cap="none" strike="noStrike">
                <a:solidFill>
                  <a:schemeClr val="lt1"/>
                </a:solidFill>
                <a:latin typeface="Calibri"/>
                <a:ea typeface="Calibri"/>
                <a:cs typeface="Calibri"/>
                <a:sym typeface="Calibri"/>
              </a:rPr>
              <a:t>Because there the Lord promised a blessing and life forevermore.</a:t>
            </a:r>
          </a:p>
          <a:p>
            <a:pPr indent="0" lvl="0" marL="0" marR="0" rtl="0" algn="l">
              <a:lnSpc>
                <a:spcPct val="90000"/>
              </a:lnSpc>
              <a:spcBef>
                <a:spcPts val="1000"/>
              </a:spcBef>
              <a:spcAft>
                <a:spcPts val="0"/>
              </a:spcAft>
              <a:buClr>
                <a:schemeClr val="lt1"/>
              </a:buClr>
              <a:buSzPct val="25000"/>
              <a:buFont typeface="Arial"/>
              <a:buNone/>
            </a:pPr>
            <a:r>
              <a:t/>
            </a:r>
            <a:endParaRPr b="0" i="1" sz="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3000" u="none" cap="none" strike="noStrike">
                <a:solidFill>
                  <a:schemeClr val="lt1"/>
                </a:solidFill>
                <a:latin typeface="Calibri"/>
                <a:ea typeface="Calibri"/>
                <a:cs typeface="Calibri"/>
                <a:sym typeface="Calibri"/>
              </a:rPr>
              <a:t>And to You belongs the praise, O God. Barekmor</a:t>
            </a: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3" name="Shape 503"/>
        <p:cNvGrpSpPr/>
        <p:nvPr/>
      </p:nvGrpSpPr>
      <p:grpSpPr>
        <a:xfrm>
          <a:off x="0" y="0"/>
          <a:ext cx="0" cy="0"/>
          <a:chOff x="0" y="0"/>
          <a:chExt cx="0" cy="0"/>
        </a:xfrm>
      </p:grpSpPr>
      <p:sp>
        <p:nvSpPr>
          <p:cNvPr id="504" name="Shape 504"/>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8" name="Shape 508"/>
        <p:cNvGrpSpPr/>
        <p:nvPr/>
      </p:nvGrpSpPr>
      <p:grpSpPr>
        <a:xfrm>
          <a:off x="0" y="0"/>
          <a:ext cx="0" cy="0"/>
          <a:chOff x="0" y="0"/>
          <a:chExt cx="0" cy="0"/>
        </a:xfrm>
      </p:grpSpPr>
      <p:sp>
        <p:nvSpPr>
          <p:cNvPr id="509" name="Shape 509"/>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Eniyono</a:t>
            </a:r>
          </a:p>
        </p:txBody>
      </p:sp>
      <p:sp>
        <p:nvSpPr>
          <p:cNvPr id="510" name="Shape 510"/>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3000" u="none" cap="none" strike="noStrike">
                <a:solidFill>
                  <a:schemeClr val="lt1"/>
                </a:solidFill>
                <a:latin typeface="Calibri"/>
                <a:ea typeface="Calibri"/>
                <a:cs typeface="Calibri"/>
                <a:sym typeface="Calibri"/>
              </a:rPr>
              <a:t>Let us make memory of Mary and may she help us by her prayers.</a:t>
            </a:r>
          </a:p>
          <a:p>
            <a:pPr indent="0" lvl="0" marL="0" marR="0" rtl="0" algn="l">
              <a:lnSpc>
                <a:spcPct val="90000"/>
              </a:lnSpc>
              <a:spcBef>
                <a:spcPts val="1000"/>
              </a:spcBef>
              <a:spcAft>
                <a:spcPts val="0"/>
              </a:spcAft>
              <a:buClr>
                <a:schemeClr val="lt1"/>
              </a:buClr>
              <a:buSzPct val="25000"/>
              <a:buFont typeface="Arial"/>
              <a:buNone/>
            </a:pPr>
            <a:r>
              <a:t/>
            </a:r>
            <a:endParaRPr b="1" i="0" sz="3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3000" u="none" cap="none" strike="noStrike">
                <a:solidFill>
                  <a:schemeClr val="lt1"/>
                </a:solidFill>
                <a:latin typeface="Calibri"/>
                <a:ea typeface="Calibri"/>
                <a:cs typeface="Calibri"/>
                <a:sym typeface="Calibri"/>
              </a:rPr>
              <a:t>Let us make memory of the just and may they help us by their prayers.</a:t>
            </a:r>
          </a:p>
          <a:p>
            <a:pPr indent="0" lvl="0" marL="0" marR="0" rtl="0" algn="l">
              <a:lnSpc>
                <a:spcPct val="90000"/>
              </a:lnSpc>
              <a:spcBef>
                <a:spcPts val="1000"/>
              </a:spcBef>
              <a:spcAft>
                <a:spcPts val="0"/>
              </a:spcAft>
              <a:buClr>
                <a:schemeClr val="lt1"/>
              </a:buClr>
              <a:buSzPct val="25000"/>
              <a:buFont typeface="Arial"/>
              <a:buNone/>
            </a:pPr>
            <a:r>
              <a:t/>
            </a:r>
            <a:endParaRPr b="0" i="0" sz="3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3000" u="none" cap="none" strike="noStrike">
                <a:solidFill>
                  <a:schemeClr val="lt1"/>
                </a:solidFill>
                <a:latin typeface="Calibri"/>
                <a:ea typeface="Calibri"/>
                <a:cs typeface="Calibri"/>
                <a:sym typeface="Calibri"/>
              </a:rPr>
              <a:t>Prophets, apostles and martyrs, may your prayer be a stronghold to us.</a:t>
            </a:r>
          </a:p>
          <a:p>
            <a:pPr indent="0" lvl="0" marL="0" marR="0" rtl="0" algn="l">
              <a:lnSpc>
                <a:spcPct val="90000"/>
              </a:lnSpc>
              <a:spcBef>
                <a:spcPts val="1000"/>
              </a:spcBef>
              <a:spcAft>
                <a:spcPts val="0"/>
              </a:spcAft>
              <a:buClr>
                <a:schemeClr val="lt1"/>
              </a:buClr>
              <a:buSzPct val="25000"/>
              <a:buFont typeface="Arial"/>
              <a:buNone/>
            </a:pPr>
            <a:r>
              <a:t/>
            </a:r>
            <a:endParaRPr b="1" i="0" sz="3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3000" u="none" cap="none" strike="noStrike">
                <a:solidFill>
                  <a:schemeClr val="lt1"/>
                </a:solidFill>
                <a:latin typeface="Calibri"/>
                <a:ea typeface="Calibri"/>
                <a:cs typeface="Calibri"/>
                <a:sym typeface="Calibri"/>
              </a:rPr>
              <a:t>Make us worthy, Lord, of the harbour of Your martyrs and of the dwelling of your friends.</a:t>
            </a: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4" name="Shape 514"/>
        <p:cNvGrpSpPr/>
        <p:nvPr/>
      </p:nvGrpSpPr>
      <p:grpSpPr>
        <a:xfrm>
          <a:off x="0" y="0"/>
          <a:ext cx="0" cy="0"/>
          <a:chOff x="0" y="0"/>
          <a:chExt cx="0" cy="0"/>
        </a:xfrm>
      </p:grpSpPr>
      <p:sp>
        <p:nvSpPr>
          <p:cNvPr id="515" name="Shape 515"/>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Compassionate and full of mercy, on the day of Your judgment, have mercy on us.</a:t>
            </a:r>
          </a:p>
          <a:p>
            <a:pPr indent="0" lvl="0" marL="0" marR="0" rtl="0" algn="l">
              <a:lnSpc>
                <a:spcPct val="90000"/>
              </a:lnSpc>
              <a:spcBef>
                <a:spcPts val="1000"/>
              </a:spcBef>
              <a:spcAft>
                <a:spcPts val="0"/>
              </a:spcAft>
              <a:buClr>
                <a:schemeClr val="lt1"/>
              </a:buClr>
              <a:buSzPct val="25000"/>
              <a:buFont typeface="Arial"/>
              <a:buNone/>
            </a:pPr>
            <a:r>
              <a:t/>
            </a:r>
            <a:endParaRPr b="1"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Blessed is He who does not keep His mercy from the sinner who calls upon Him. Barekmor.</a:t>
            </a:r>
          </a:p>
          <a:p>
            <a:pPr indent="0" lvl="0" marL="0" marR="0" rtl="0" algn="l">
              <a:lnSpc>
                <a:spcPct val="90000"/>
              </a:lnSpc>
              <a:spcBef>
                <a:spcPts val="1000"/>
              </a:spcBef>
              <a:spcAft>
                <a:spcPts val="0"/>
              </a:spcAft>
              <a:buClr>
                <a:schemeClr val="lt1"/>
              </a:buClr>
              <a:buSzPct val="25000"/>
              <a:buFont typeface="Arial"/>
              <a:buNone/>
            </a:pPr>
            <a:r>
              <a:t/>
            </a:r>
            <a:endParaRPr b="0"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 Glory to the Father, Son, and Holy Spirit. Make a good memory, Lord, of the children of the Faithful Church.</a:t>
            </a:r>
          </a:p>
          <a:p>
            <a:pPr indent="0" lvl="0" marL="0" marR="0" rtl="0" algn="l">
              <a:lnSpc>
                <a:spcPct val="90000"/>
              </a:lnSpc>
              <a:spcBef>
                <a:spcPts val="1000"/>
              </a:spcBef>
              <a:spcAft>
                <a:spcPts val="0"/>
              </a:spcAft>
              <a:buClr>
                <a:schemeClr val="lt1"/>
              </a:buClr>
              <a:buSzPct val="25000"/>
              <a:buFont typeface="Arial"/>
              <a:buNone/>
            </a:pPr>
            <a:r>
              <a:t/>
            </a:r>
            <a:endParaRPr b="1"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Unto the ages of ages and forevermore. And let them stand at Your right hand on the day when Your Majesty appears.</a:t>
            </a: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9" name="Shape 519"/>
        <p:cNvGrpSpPr/>
        <p:nvPr/>
      </p:nvGrpSpPr>
      <p:grpSpPr>
        <a:xfrm>
          <a:off x="0" y="0"/>
          <a:ext cx="0" cy="0"/>
          <a:chOff x="0" y="0"/>
          <a:chExt cx="0" cy="0"/>
        </a:xfrm>
      </p:grpSpPr>
      <p:sp>
        <p:nvSpPr>
          <p:cNvPr id="520" name="Shape 520"/>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Alternate Eniyono</a:t>
            </a:r>
          </a:p>
        </p:txBody>
      </p:sp>
      <p:sp>
        <p:nvSpPr>
          <p:cNvPr id="521" name="Shape 521"/>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3400" u="none" cap="none" strike="noStrike">
                <a:solidFill>
                  <a:schemeClr val="lt1"/>
                </a:solidFill>
                <a:latin typeface="Calibri"/>
                <a:ea typeface="Calibri"/>
                <a:cs typeface="Calibri"/>
                <a:sym typeface="Calibri"/>
              </a:rPr>
              <a:t>At all times and at all seasons, virgin Mother of God / may your prayer be a stronghold for us.</a:t>
            </a:r>
          </a:p>
          <a:p>
            <a:pPr indent="0" lvl="0" marL="0" marR="0" rtl="0" algn="l">
              <a:lnSpc>
                <a:spcPct val="90000"/>
              </a:lnSpc>
              <a:spcBef>
                <a:spcPts val="1000"/>
              </a:spcBef>
              <a:spcAft>
                <a:spcPts val="0"/>
              </a:spcAft>
              <a:buClr>
                <a:schemeClr val="lt1"/>
              </a:buClr>
              <a:buSzPct val="25000"/>
              <a:buFont typeface="Arial"/>
              <a:buNone/>
            </a:pPr>
            <a:r>
              <a:t/>
            </a:r>
            <a:endParaRPr b="1"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3400" u="none" cap="none" strike="noStrike">
                <a:solidFill>
                  <a:schemeClr val="lt1"/>
                </a:solidFill>
                <a:latin typeface="Calibri"/>
                <a:ea typeface="Calibri"/>
                <a:cs typeface="Calibri"/>
                <a:sym typeface="Calibri"/>
              </a:rPr>
              <a:t>By the prayers of Your saints / keep from us the evil one who at all times lays snares for us.</a:t>
            </a:r>
          </a:p>
          <a:p>
            <a:pPr indent="0" lvl="0" marL="0" marR="0" rtl="0" algn="l">
              <a:lnSpc>
                <a:spcPct val="90000"/>
              </a:lnSpc>
              <a:spcBef>
                <a:spcPts val="1000"/>
              </a:spcBef>
              <a:spcAft>
                <a:spcPts val="0"/>
              </a:spcAft>
              <a:buClr>
                <a:schemeClr val="lt1"/>
              </a:buClr>
              <a:buSzPct val="25000"/>
              <a:buFont typeface="Arial"/>
              <a:buNone/>
            </a:pPr>
            <a:r>
              <a:t/>
            </a:r>
            <a:endParaRPr b="0"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3400" u="none" cap="none" strike="noStrike">
                <a:solidFill>
                  <a:schemeClr val="lt1"/>
                </a:solidFill>
                <a:latin typeface="Calibri"/>
                <a:ea typeface="Calibri"/>
                <a:cs typeface="Calibri"/>
                <a:sym typeface="Calibri"/>
              </a:rPr>
              <a:t>Jesus, our Lord, and our God, / may Your Cross be a stronghold for us and may we be protected beneath it.</a:t>
            </a:r>
          </a:p>
          <a:p>
            <a:pPr indent="0" lvl="0" marL="0" marR="0" rtl="0" algn="l">
              <a:lnSpc>
                <a:spcPct val="90000"/>
              </a:lnSpc>
              <a:spcBef>
                <a:spcPts val="1000"/>
              </a:spcBef>
              <a:spcAft>
                <a:spcPts val="0"/>
              </a:spcAft>
              <a:buClr>
                <a:schemeClr val="lt1"/>
              </a:buClr>
              <a:buSzPct val="25000"/>
              <a:buFont typeface="Arial"/>
              <a:buNone/>
            </a:pPr>
            <a:r>
              <a:t/>
            </a:r>
            <a:endParaRPr b="1"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3400" u="none" cap="none" strike="noStrike">
                <a:solidFill>
                  <a:schemeClr val="lt1"/>
                </a:solidFill>
                <a:latin typeface="Calibri"/>
                <a:ea typeface="Calibri"/>
                <a:cs typeface="Calibri"/>
                <a:sym typeface="Calibri"/>
              </a:rPr>
              <a:t>Jesus, Word of God, / guard the living by Your Cross and pardon the dead in Your mercy.</a:t>
            </a: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5" name="Shape 525"/>
        <p:cNvGrpSpPr/>
        <p:nvPr/>
      </p:nvGrpSpPr>
      <p:grpSpPr>
        <a:xfrm>
          <a:off x="0" y="0"/>
          <a:ext cx="0" cy="0"/>
          <a:chOff x="0" y="0"/>
          <a:chExt cx="0" cy="0"/>
        </a:xfrm>
      </p:grpSpPr>
      <p:sp>
        <p:nvSpPr>
          <p:cNvPr id="526" name="Shape 526"/>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On all the days of our life / let us thank and worship and praise the Father, the Son and the Holy Spirit.</a:t>
            </a:r>
          </a:p>
          <a:p>
            <a:pPr indent="0" lvl="0" marL="0" marR="0" rtl="0" algn="l">
              <a:lnSpc>
                <a:spcPct val="90000"/>
              </a:lnSpc>
              <a:spcBef>
                <a:spcPts val="1000"/>
              </a:spcBef>
              <a:spcAft>
                <a:spcPts val="0"/>
              </a:spcAft>
              <a:buClr>
                <a:schemeClr val="lt1"/>
              </a:buClr>
              <a:buSzPct val="25000"/>
              <a:buFont typeface="Arial"/>
              <a:buNone/>
            </a:pPr>
            <a:r>
              <a:t/>
            </a:r>
            <a:endParaRPr b="1"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Our God, full of mercy, on the great day when You come, /raise us up at Your right hand.</a:t>
            </a:r>
          </a:p>
          <a:p>
            <a:pPr indent="0" lvl="0" marL="0" marR="0" rtl="0" algn="l">
              <a:lnSpc>
                <a:spcPct val="90000"/>
              </a:lnSpc>
              <a:spcBef>
                <a:spcPts val="1000"/>
              </a:spcBef>
              <a:spcAft>
                <a:spcPts val="0"/>
              </a:spcAft>
              <a:buClr>
                <a:schemeClr val="lt1"/>
              </a:buClr>
              <a:buSzPct val="25000"/>
              <a:buFont typeface="Arial"/>
              <a:buNone/>
            </a:pPr>
            <a:r>
              <a:t/>
            </a:r>
            <a:endParaRPr b="0"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You who have made us worthy to sing praise to You at this time /make us worthy to inherit Your kingdom.</a:t>
            </a:r>
          </a:p>
          <a:p>
            <a:pPr indent="0" lvl="0" marL="0" marR="0" rtl="0" algn="l">
              <a:lnSpc>
                <a:spcPct val="90000"/>
              </a:lnSpc>
              <a:spcBef>
                <a:spcPts val="1000"/>
              </a:spcBef>
              <a:spcAft>
                <a:spcPts val="0"/>
              </a:spcAft>
              <a:buClr>
                <a:schemeClr val="lt1"/>
              </a:buClr>
              <a:buSzPct val="25000"/>
              <a:buFont typeface="Arial"/>
              <a:buNone/>
            </a:pPr>
            <a:r>
              <a:t/>
            </a:r>
            <a:endParaRPr b="1"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May Your mercy be upon us, Lord, / Lord of our death and our life, /have mercy on our souls.</a:t>
            </a:r>
          </a:p>
          <a:p>
            <a:pPr indent="0" lvl="0" marL="0" marR="0" rtl="0" algn="l">
              <a:lnSpc>
                <a:spcPct val="90000"/>
              </a:lnSpc>
              <a:spcBef>
                <a:spcPts val="1000"/>
              </a:spcBef>
              <a:spcAft>
                <a:spcPts val="0"/>
              </a:spcAft>
              <a:buClr>
                <a:schemeClr val="lt1"/>
              </a:buClr>
              <a:buSzPct val="25000"/>
              <a:buFont typeface="Arial"/>
              <a:buNone/>
            </a:pPr>
            <a:r>
              <a:t/>
            </a:r>
            <a:endParaRPr b="0"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4000" u="none" cap="none" strike="noStrike">
                <a:solidFill>
                  <a:schemeClr val="lt1"/>
                </a:solidFill>
                <a:latin typeface="Calibri"/>
                <a:ea typeface="Calibri"/>
                <a:cs typeface="Calibri"/>
                <a:sym typeface="Calibri"/>
              </a:rPr>
              <a:t>Lord, have mercy upon us and help us.</a:t>
            </a: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0" name="Shape 530"/>
        <p:cNvGrpSpPr/>
        <p:nvPr/>
      </p:nvGrpSpPr>
      <p:grpSpPr>
        <a:xfrm>
          <a:off x="0" y="0"/>
          <a:ext cx="0" cy="0"/>
          <a:chOff x="0" y="0"/>
          <a:chExt cx="0" cy="0"/>
        </a:xfrm>
      </p:grpSpPr>
      <p:sp>
        <p:nvSpPr>
          <p:cNvPr id="531" name="Shape 531"/>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Psalms of Night Vigil</a:t>
            </a:r>
          </a:p>
        </p:txBody>
      </p:sp>
      <p:sp>
        <p:nvSpPr>
          <p:cNvPr id="532" name="Shape 532"/>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3600" u="none" cap="none" strike="noStrike">
                <a:solidFill>
                  <a:schemeClr val="lt1"/>
                </a:solidFill>
                <a:latin typeface="Calibri"/>
                <a:ea typeface="Calibri"/>
                <a:cs typeface="Calibri"/>
                <a:sym typeface="Calibri"/>
              </a:rPr>
              <a:t>Awake, you that sleep, and rise and sing praise. </a:t>
            </a:r>
            <a:r>
              <a:rPr b="1" i="1" lang="en-US" sz="3600" u="none" cap="none" strike="noStrike">
                <a:solidFill>
                  <a:schemeClr val="lt1"/>
                </a:solidFill>
                <a:latin typeface="Calibri"/>
                <a:ea typeface="Calibri"/>
                <a:cs typeface="Calibri"/>
                <a:sym typeface="Calibri"/>
              </a:rPr>
              <a:t>[Psalm 148] </a:t>
            </a:r>
            <a:r>
              <a:rPr b="1" i="0" lang="en-US" sz="3600" u="none" cap="none" strike="noStrike">
                <a:solidFill>
                  <a:schemeClr val="lt1"/>
                </a:solidFill>
                <a:latin typeface="Calibri"/>
                <a:ea typeface="Calibri"/>
                <a:cs typeface="Calibri"/>
                <a:sym typeface="Calibri"/>
              </a:rPr>
              <a:t>Praise the Lord from the heavens, praise Him in the heights.</a:t>
            </a:r>
          </a:p>
          <a:p>
            <a:pPr indent="0" lvl="0" marL="0" marR="0" rtl="0" algn="l">
              <a:lnSpc>
                <a:spcPct val="90000"/>
              </a:lnSpc>
              <a:spcBef>
                <a:spcPts val="1000"/>
              </a:spcBef>
              <a:spcAft>
                <a:spcPts val="0"/>
              </a:spcAft>
              <a:buClr>
                <a:schemeClr val="lt1"/>
              </a:buClr>
              <a:buSzPct val="25000"/>
              <a:buFont typeface="Arial"/>
              <a:buNone/>
            </a:pPr>
            <a:r>
              <a:t/>
            </a:r>
            <a:endParaRPr b="1"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Praise Him, all His angels; praise Him, all his hosts.</a:t>
            </a:r>
          </a:p>
          <a:p>
            <a:pPr indent="0" lvl="0" marL="0" marR="0" rtl="0" algn="l">
              <a:lnSpc>
                <a:spcPct val="90000"/>
              </a:lnSpc>
              <a:spcBef>
                <a:spcPts val="1000"/>
              </a:spcBef>
              <a:spcAft>
                <a:spcPts val="0"/>
              </a:spcAft>
              <a:buClr>
                <a:schemeClr val="lt1"/>
              </a:buClr>
              <a:buSzPct val="25000"/>
              <a:buFont typeface="Arial"/>
              <a:buNone/>
            </a:pPr>
            <a:r>
              <a:t/>
            </a:r>
            <a:endParaRPr b="0"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1" i="0" lang="en-US" sz="3600" u="none" cap="none" strike="noStrike">
                <a:solidFill>
                  <a:schemeClr val="lt1"/>
                </a:solidFill>
                <a:latin typeface="Calibri"/>
                <a:ea typeface="Calibri"/>
                <a:cs typeface="Calibri"/>
                <a:sym typeface="Calibri"/>
              </a:rPr>
              <a:t>Praise Him, sun and moon; praise Him, all stars of light; praise Him, heaven of heavens, and the waters above the heavens: let them praise the name of the Lord.</a:t>
            </a: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6" name="Shape 536"/>
        <p:cNvGrpSpPr/>
        <p:nvPr/>
      </p:nvGrpSpPr>
      <p:grpSpPr>
        <a:xfrm>
          <a:off x="0" y="0"/>
          <a:ext cx="0" cy="0"/>
          <a:chOff x="0" y="0"/>
          <a:chExt cx="0" cy="0"/>
        </a:xfrm>
      </p:grpSpPr>
      <p:sp>
        <p:nvSpPr>
          <p:cNvPr id="537" name="Shape 537"/>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For He spoke and they were made, He commanded and they were created; He established them forever and ever, He gave them a law, which shall not pass away.</a:t>
            </a:r>
          </a:p>
          <a:p>
            <a:pPr indent="0" lvl="0" marL="0" marR="0" rtl="0" algn="l">
              <a:lnSpc>
                <a:spcPct val="90000"/>
              </a:lnSpc>
              <a:spcBef>
                <a:spcPts val="1000"/>
              </a:spcBef>
              <a:spcAft>
                <a:spcPts val="0"/>
              </a:spcAft>
              <a:buClr>
                <a:schemeClr val="lt1"/>
              </a:buClr>
              <a:buSzPct val="25000"/>
              <a:buFont typeface="Arial"/>
              <a:buNone/>
            </a:pPr>
            <a:r>
              <a:t/>
            </a:r>
            <a:endParaRPr b="0" i="0" sz="3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3600" u="none" cap="none" strike="noStrike">
                <a:solidFill>
                  <a:schemeClr val="lt1"/>
                </a:solidFill>
                <a:latin typeface="Calibri"/>
                <a:ea typeface="Calibri"/>
                <a:cs typeface="Calibri"/>
                <a:sym typeface="Calibri"/>
              </a:rPr>
              <a:t>Praise the Lord from the earth, sea-monsters and all depths; fire and hail, snow and mist, stormy winds that fulfill His word.</a:t>
            </a:r>
          </a:p>
          <a:p>
            <a:pPr indent="0" lvl="0" marL="0" marR="0" rtl="0" algn="l">
              <a:lnSpc>
                <a:spcPct val="90000"/>
              </a:lnSpc>
              <a:spcBef>
                <a:spcPts val="1000"/>
              </a:spcBef>
              <a:spcAft>
                <a:spcPts val="0"/>
              </a:spcAft>
              <a:buClr>
                <a:schemeClr val="lt1"/>
              </a:buClr>
              <a:buSzPct val="25000"/>
              <a:buFont typeface="Arial"/>
              <a:buNone/>
            </a:pPr>
            <a:r>
              <a:t/>
            </a:r>
            <a:endParaRPr b="1" i="0" sz="3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3600" u="none" cap="none" strike="noStrike">
                <a:solidFill>
                  <a:schemeClr val="lt1"/>
                </a:solidFill>
                <a:latin typeface="Calibri"/>
                <a:ea typeface="Calibri"/>
                <a:cs typeface="Calibri"/>
                <a:sym typeface="Calibri"/>
              </a:rPr>
              <a:t>Mountains and all hills, fruit trees and all cedars; wild beasts and all cattle, creeping things and birds that fly.</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9" name="Shape 199"/>
        <p:cNvGrpSpPr/>
        <p:nvPr/>
      </p:nvGrpSpPr>
      <p:grpSpPr>
        <a:xfrm>
          <a:off x="0" y="0"/>
          <a:ext cx="0" cy="0"/>
          <a:chOff x="0" y="0"/>
          <a:chExt cx="0" cy="0"/>
        </a:xfrm>
      </p:grpSpPr>
      <p:sp>
        <p:nvSpPr>
          <p:cNvPr id="200" name="Shape 200"/>
          <p:cNvSpPr txBox="1"/>
          <p:nvPr>
            <p:ph idx="1" type="body"/>
          </p:nvPr>
        </p:nvSpPr>
        <p:spPr>
          <a:xfrm>
            <a:off x="403654" y="436604"/>
            <a:ext cx="11627815" cy="573067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Glory be to Thee, O God!</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Glory be to Thee, O Creator!</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Glory be to Thee, O Christ the King</a:t>
            </a:r>
          </a:p>
          <a:p>
            <a:pPr indent="0" lvl="0" marL="0" marR="0" rtl="0" algn="l">
              <a:lnSpc>
                <a:spcPct val="100000"/>
              </a:lnSpc>
              <a:spcBef>
                <a:spcPts val="1000"/>
              </a:spcBef>
              <a:buClr>
                <a:schemeClr val="lt1"/>
              </a:buClr>
              <a:buSzPct val="25000"/>
              <a:buFont typeface="Arial"/>
              <a:buNone/>
            </a:pPr>
            <a:r>
              <a:rPr b="1" i="0" lang="en-US" sz="6000" u="none" cap="none" strike="noStrike">
                <a:solidFill>
                  <a:schemeClr val="lt1"/>
                </a:solidFill>
                <a:latin typeface="Calibri"/>
                <a:ea typeface="Calibri"/>
                <a:cs typeface="Calibri"/>
                <a:sym typeface="Calibri"/>
              </a:rPr>
              <a:t>Who has compassion on His sinful servants. Barekmor</a:t>
            </a: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1" name="Shape 541"/>
        <p:cNvGrpSpPr/>
        <p:nvPr/>
      </p:nvGrpSpPr>
      <p:grpSpPr>
        <a:xfrm>
          <a:off x="0" y="0"/>
          <a:ext cx="0" cy="0"/>
          <a:chOff x="0" y="0"/>
          <a:chExt cx="0" cy="0"/>
        </a:xfrm>
      </p:grpSpPr>
      <p:sp>
        <p:nvSpPr>
          <p:cNvPr id="542" name="Shape 542"/>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3000" u="none" cap="none" strike="noStrike">
                <a:solidFill>
                  <a:schemeClr val="lt1"/>
                </a:solidFill>
                <a:latin typeface="Calibri"/>
                <a:ea typeface="Calibri"/>
                <a:cs typeface="Calibri"/>
                <a:sym typeface="Calibri"/>
              </a:rPr>
              <a:t>Kings of the earth and all peoples, princes and all judges of the earth: young men too and maidens, old men and boys: let them praise the name of the Lord.</a:t>
            </a:r>
          </a:p>
          <a:p>
            <a:pPr indent="0" lvl="0" marL="0" marR="0" rtl="0" algn="l">
              <a:lnSpc>
                <a:spcPct val="90000"/>
              </a:lnSpc>
              <a:spcBef>
                <a:spcPts val="1000"/>
              </a:spcBef>
              <a:spcAft>
                <a:spcPts val="0"/>
              </a:spcAft>
              <a:buClr>
                <a:schemeClr val="lt1"/>
              </a:buClr>
              <a:buSzPct val="25000"/>
              <a:buFont typeface="Arial"/>
              <a:buNone/>
            </a:pPr>
            <a:r>
              <a:t/>
            </a:r>
            <a:endParaRPr b="1" i="0" sz="3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3000" u="none" cap="none" strike="noStrike">
                <a:solidFill>
                  <a:schemeClr val="lt1"/>
                </a:solidFill>
                <a:latin typeface="Calibri"/>
                <a:ea typeface="Calibri"/>
                <a:cs typeface="Calibri"/>
                <a:sym typeface="Calibri"/>
              </a:rPr>
              <a:t>For His name alone is exalted; His praise is on earth and in heaven, and He has lifted up the horn of His people; praise for all the just, the children of Israel, the people who draw near to Him.</a:t>
            </a:r>
          </a:p>
          <a:p>
            <a:pPr indent="0" lvl="0" marL="0" marR="0" rtl="0" algn="l">
              <a:lnSpc>
                <a:spcPct val="90000"/>
              </a:lnSpc>
              <a:spcBef>
                <a:spcPts val="1000"/>
              </a:spcBef>
              <a:spcAft>
                <a:spcPts val="0"/>
              </a:spcAft>
              <a:buClr>
                <a:schemeClr val="lt1"/>
              </a:buClr>
              <a:buSzPct val="25000"/>
              <a:buFont typeface="Arial"/>
              <a:buNone/>
            </a:pPr>
            <a:r>
              <a:t/>
            </a:r>
            <a:endParaRPr b="0" i="0" sz="3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1" i="1" lang="en-US" sz="3000" u="none" cap="none" strike="noStrike">
                <a:solidFill>
                  <a:schemeClr val="lt1"/>
                </a:solidFill>
                <a:latin typeface="Calibri"/>
                <a:ea typeface="Calibri"/>
                <a:cs typeface="Calibri"/>
                <a:sym typeface="Calibri"/>
              </a:rPr>
              <a:t>[Psalm 149] </a:t>
            </a:r>
            <a:r>
              <a:rPr b="1" i="0" lang="en-US" sz="3000" u="none" cap="none" strike="noStrike">
                <a:solidFill>
                  <a:schemeClr val="lt1"/>
                </a:solidFill>
                <a:latin typeface="Calibri"/>
                <a:ea typeface="Calibri"/>
                <a:cs typeface="Calibri"/>
                <a:sym typeface="Calibri"/>
              </a:rPr>
              <a:t>Praise the Lord with a new praise in the assembly of the just; let Israel be glad in her Maker, let the children of Zion rejoice in their King.</a:t>
            </a: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6" name="Shape 546"/>
        <p:cNvGrpSpPr/>
        <p:nvPr/>
      </p:nvGrpSpPr>
      <p:grpSpPr>
        <a:xfrm>
          <a:off x="0" y="0"/>
          <a:ext cx="0" cy="0"/>
          <a:chOff x="0" y="0"/>
          <a:chExt cx="0" cy="0"/>
        </a:xfrm>
      </p:grpSpPr>
      <p:sp>
        <p:nvSpPr>
          <p:cNvPr id="547" name="Shape 547"/>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3000" u="none" cap="none" strike="noStrike">
                <a:solidFill>
                  <a:schemeClr val="lt1"/>
                </a:solidFill>
                <a:latin typeface="Calibri"/>
                <a:ea typeface="Calibri"/>
                <a:cs typeface="Calibri"/>
                <a:sym typeface="Calibri"/>
              </a:rPr>
              <a:t>Let them praise His name with the timbrel and the drum, let them sing to Him with the harp: for the Lord takes pleasure in His people, and gives salvation to the poor.</a:t>
            </a:r>
          </a:p>
          <a:p>
            <a:pPr indent="0" lvl="0" marL="0" marR="0" rtl="0" algn="l">
              <a:lnSpc>
                <a:spcPct val="90000"/>
              </a:lnSpc>
              <a:spcBef>
                <a:spcPts val="1000"/>
              </a:spcBef>
              <a:spcAft>
                <a:spcPts val="0"/>
              </a:spcAft>
              <a:buClr>
                <a:schemeClr val="lt1"/>
              </a:buClr>
              <a:buSzPct val="25000"/>
              <a:buFont typeface="Arial"/>
              <a:buNone/>
            </a:pPr>
            <a:r>
              <a:t/>
            </a:r>
            <a:endParaRPr b="0" i="0" sz="3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3000" u="none" cap="none" strike="noStrike">
                <a:solidFill>
                  <a:schemeClr val="lt1"/>
                </a:solidFill>
                <a:latin typeface="Calibri"/>
                <a:ea typeface="Calibri"/>
                <a:cs typeface="Calibri"/>
                <a:sym typeface="Calibri"/>
              </a:rPr>
              <a:t>Let the just exult in glory, let them praise Him on their beds: let the high praises of God be in their throats, and two-edged swords in their hands.</a:t>
            </a:r>
          </a:p>
          <a:p>
            <a:pPr indent="0" lvl="0" marL="0" marR="0" rtl="0" algn="l">
              <a:lnSpc>
                <a:spcPct val="90000"/>
              </a:lnSpc>
              <a:spcBef>
                <a:spcPts val="1000"/>
              </a:spcBef>
              <a:spcAft>
                <a:spcPts val="0"/>
              </a:spcAft>
              <a:buClr>
                <a:schemeClr val="lt1"/>
              </a:buClr>
              <a:buSzPct val="25000"/>
              <a:buFont typeface="Arial"/>
              <a:buNone/>
            </a:pPr>
            <a:r>
              <a:t/>
            </a:r>
            <a:endParaRPr b="1" i="0" sz="3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3000" u="none" cap="none" strike="noStrike">
                <a:solidFill>
                  <a:schemeClr val="lt1"/>
                </a:solidFill>
                <a:latin typeface="Calibri"/>
                <a:ea typeface="Calibri"/>
                <a:cs typeface="Calibri"/>
                <a:sym typeface="Calibri"/>
              </a:rPr>
              <a:t>To execute vengeance on the nations, and to rebuke the peoples; to bind their kings with chains, their nobles with fetters of iron, to execute on them the judgment which is written: that is the glory of the just.</a:t>
            </a: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1" name="Shape 551"/>
        <p:cNvGrpSpPr/>
        <p:nvPr/>
      </p:nvGrpSpPr>
      <p:grpSpPr>
        <a:xfrm>
          <a:off x="0" y="0"/>
          <a:ext cx="0" cy="0"/>
          <a:chOff x="0" y="0"/>
          <a:chExt cx="0" cy="0"/>
        </a:xfrm>
      </p:grpSpPr>
      <p:sp>
        <p:nvSpPr>
          <p:cNvPr id="552" name="Shape 552"/>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1" lang="en-US" sz="4000" u="none" cap="none" strike="noStrike">
                <a:solidFill>
                  <a:schemeClr val="lt1"/>
                </a:solidFill>
                <a:latin typeface="Calibri"/>
                <a:ea typeface="Calibri"/>
                <a:cs typeface="Calibri"/>
                <a:sym typeface="Calibri"/>
              </a:rPr>
              <a:t>[Psalm 150] </a:t>
            </a:r>
            <a:r>
              <a:rPr b="1" i="0" lang="en-US" sz="4000" u="none" cap="none" strike="noStrike">
                <a:solidFill>
                  <a:schemeClr val="lt1"/>
                </a:solidFill>
                <a:latin typeface="Calibri"/>
                <a:ea typeface="Calibri"/>
                <a:cs typeface="Calibri"/>
                <a:sym typeface="Calibri"/>
              </a:rPr>
              <a:t>Praise the Lord in His holy place, praise Him in the firmament of His strength.</a:t>
            </a:r>
          </a:p>
          <a:p>
            <a:pPr indent="0" lvl="0" marL="0" marR="0" rtl="0" algn="l">
              <a:lnSpc>
                <a:spcPct val="90000"/>
              </a:lnSpc>
              <a:spcBef>
                <a:spcPts val="1000"/>
              </a:spcBef>
              <a:spcAft>
                <a:spcPts val="0"/>
              </a:spcAft>
              <a:buClr>
                <a:schemeClr val="lt1"/>
              </a:buClr>
              <a:buSzPct val="25000"/>
              <a:buFont typeface="Arial"/>
              <a:buNone/>
            </a:pPr>
            <a:r>
              <a:t/>
            </a:r>
            <a:endParaRPr b="0" i="0" sz="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Praise Him for His mighty deeds, praise Him for His abounding greatness, praise Him with the sound of the trumpet, praise Him with lyre and harp.</a:t>
            </a:r>
          </a:p>
          <a:p>
            <a:pPr indent="0" lvl="0" marL="0" marR="0" rtl="0" algn="l">
              <a:lnSpc>
                <a:spcPct val="90000"/>
              </a:lnSpc>
              <a:spcBef>
                <a:spcPts val="1000"/>
              </a:spcBef>
              <a:spcAft>
                <a:spcPts val="0"/>
              </a:spcAft>
              <a:buClr>
                <a:schemeClr val="lt1"/>
              </a:buClr>
              <a:buSzPct val="25000"/>
              <a:buFont typeface="Arial"/>
              <a:buNone/>
            </a:pPr>
            <a:r>
              <a:t/>
            </a:r>
            <a:endParaRPr b="0" i="0" sz="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1" i="0" lang="en-US" sz="4000" u="none" cap="none" strike="noStrike">
                <a:solidFill>
                  <a:schemeClr val="lt1"/>
                </a:solidFill>
                <a:latin typeface="Calibri"/>
                <a:ea typeface="Calibri"/>
                <a:cs typeface="Calibri"/>
                <a:sym typeface="Calibri"/>
              </a:rPr>
              <a:t>Praise Him with the timbrel and the drum, praise Him with the soft strings, praise Him with the loud cymbals; praise Him with the sound of the voice; let everything that has breath praise the Lord.</a:t>
            </a: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6" name="Shape 556"/>
        <p:cNvGrpSpPr/>
        <p:nvPr/>
      </p:nvGrpSpPr>
      <p:grpSpPr>
        <a:xfrm>
          <a:off x="0" y="0"/>
          <a:ext cx="0" cy="0"/>
          <a:chOff x="0" y="0"/>
          <a:chExt cx="0" cy="0"/>
        </a:xfrm>
      </p:grpSpPr>
      <p:sp>
        <p:nvSpPr>
          <p:cNvPr id="557" name="Shape 557"/>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1" lang="en-US" sz="5400" u="none" cap="none" strike="noStrike">
                <a:solidFill>
                  <a:schemeClr val="lt1"/>
                </a:solidFill>
                <a:latin typeface="Calibri"/>
                <a:ea typeface="Calibri"/>
                <a:cs typeface="Calibri"/>
                <a:sym typeface="Calibri"/>
              </a:rPr>
              <a:t>[Psalm 117] </a:t>
            </a:r>
            <a:r>
              <a:rPr b="0" i="0" lang="en-US" sz="5400" u="none" cap="none" strike="noStrike">
                <a:solidFill>
                  <a:schemeClr val="lt1"/>
                </a:solidFill>
                <a:latin typeface="Calibri"/>
                <a:ea typeface="Calibri"/>
                <a:cs typeface="Calibri"/>
                <a:sym typeface="Calibri"/>
              </a:rPr>
              <a:t>Praise the Lord, all you nations; praise Him, all you peoples.</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For His grace is strong over us, truly the Lord is forever.</a:t>
            </a:r>
          </a:p>
          <a:p>
            <a:pPr indent="0" lvl="0" marL="0" marR="0" rtl="0" algn="l">
              <a:lnSpc>
                <a:spcPct val="90000"/>
              </a:lnSpc>
              <a:spcBef>
                <a:spcPts val="1000"/>
              </a:spcBef>
              <a:spcAft>
                <a:spcPts val="0"/>
              </a:spcAft>
              <a:buClr>
                <a:schemeClr val="lt1"/>
              </a:buClr>
              <a:buSzPct val="25000"/>
              <a:buFont typeface="Arial"/>
              <a:buNone/>
            </a:pPr>
            <a:r>
              <a:t/>
            </a:r>
            <a:endParaRPr b="0" i="0" sz="5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5400" u="none" cap="none" strike="noStrike">
                <a:solidFill>
                  <a:schemeClr val="lt1"/>
                </a:solidFill>
                <a:latin typeface="Calibri"/>
                <a:ea typeface="Calibri"/>
                <a:cs typeface="Calibri"/>
                <a:sym typeface="Calibri"/>
              </a:rPr>
              <a:t>And to you belongs the praise, O God. Barekmor.</a:t>
            </a: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1" name="Shape 561"/>
        <p:cNvGrpSpPr/>
        <p:nvPr/>
      </p:nvGrpSpPr>
      <p:grpSpPr>
        <a:xfrm>
          <a:off x="0" y="0"/>
          <a:ext cx="0" cy="0"/>
          <a:chOff x="0" y="0"/>
          <a:chExt cx="0" cy="0"/>
        </a:xfrm>
      </p:grpSpPr>
      <p:sp>
        <p:nvSpPr>
          <p:cNvPr id="562" name="Shape 562"/>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6" name="Shape 566"/>
        <p:cNvGrpSpPr/>
        <p:nvPr/>
      </p:nvGrpSpPr>
      <p:grpSpPr>
        <a:xfrm>
          <a:off x="0" y="0"/>
          <a:ext cx="0" cy="0"/>
          <a:chOff x="0" y="0"/>
          <a:chExt cx="0" cy="0"/>
        </a:xfrm>
      </p:grpSpPr>
      <p:sp>
        <p:nvSpPr>
          <p:cNvPr id="567" name="Shape 567"/>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Praise to the Holy Trinity!</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Praise to the Holy Trinity!</a:t>
            </a:r>
          </a:p>
          <a:p>
            <a:pPr indent="0" lvl="0" marL="0" marR="0" rtl="0" algn="l">
              <a:lnSpc>
                <a:spcPct val="90000"/>
              </a:lnSpc>
              <a:spcBef>
                <a:spcPts val="100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We praise the glorious Trinity, self-existent and eternal; and to You belongs the praise, O God, at all times.</a:t>
            </a:r>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1" name="Shape 571"/>
        <p:cNvGrpSpPr/>
        <p:nvPr/>
      </p:nvGrpSpPr>
      <p:grpSpPr>
        <a:xfrm>
          <a:off x="0" y="0"/>
          <a:ext cx="0" cy="0"/>
          <a:chOff x="0" y="0"/>
          <a:chExt cx="0" cy="0"/>
        </a:xfrm>
      </p:grpSpPr>
      <p:sp>
        <p:nvSpPr>
          <p:cNvPr id="572" name="Shape 572"/>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lang="en-US" sz="3959"/>
              <a:t>INTERCESSION OF THE MOTHER OF GOD </a:t>
            </a:r>
            <a:r>
              <a:rPr b="1" i="0" lang="en-US" sz="3959" u="none" cap="none" strike="noStrike">
                <a:solidFill>
                  <a:schemeClr val="lt1"/>
                </a:solidFill>
                <a:latin typeface="Calibri"/>
                <a:ea typeface="Calibri"/>
                <a:cs typeface="Calibri"/>
                <a:sym typeface="Calibri"/>
              </a:rPr>
              <a:t> – QUQLION</a:t>
            </a:r>
            <a:br>
              <a:rPr b="1" i="0" lang="en-US" sz="3959" u="none" cap="none" strike="noStrike">
                <a:solidFill>
                  <a:schemeClr val="lt1"/>
                </a:solidFill>
                <a:latin typeface="Calibri"/>
                <a:ea typeface="Calibri"/>
                <a:cs typeface="Calibri"/>
                <a:sym typeface="Calibri"/>
              </a:rPr>
            </a:br>
            <a:r>
              <a:rPr b="1" i="1" lang="en-US" sz="3240" u="none" cap="none" strike="noStrike">
                <a:solidFill>
                  <a:schemeClr val="lt1"/>
                </a:solidFill>
                <a:latin typeface="Calibri"/>
                <a:ea typeface="Calibri"/>
                <a:cs typeface="Calibri"/>
                <a:sym typeface="Calibri"/>
              </a:rPr>
              <a:t>Pethgomo</a:t>
            </a:r>
          </a:p>
        </p:txBody>
      </p:sp>
      <p:sp>
        <p:nvSpPr>
          <p:cNvPr id="573" name="Shape 573"/>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lang="en-US" sz="4100"/>
              <a:t>The King’s daughter stands in glory</a:t>
            </a:r>
            <a:r>
              <a:rPr b="0" i="0" lang="en-US" sz="4100" u="none" cap="none" strike="noStrike">
                <a:solidFill>
                  <a:schemeClr val="lt1"/>
                </a:solidFill>
                <a:latin typeface="Calibri"/>
                <a:ea typeface="Calibri"/>
                <a:cs typeface="Calibri"/>
                <a:sym typeface="Calibri"/>
              </a:rPr>
              <a:t>. Halleluiah</a:t>
            </a:r>
          </a:p>
          <a:p>
            <a:pPr indent="0" lvl="0" marL="0" marR="0" rtl="0" algn="l">
              <a:lnSpc>
                <a:spcPct val="90000"/>
              </a:lnSpc>
              <a:spcBef>
                <a:spcPts val="1000"/>
              </a:spcBef>
              <a:spcAft>
                <a:spcPts val="0"/>
              </a:spcAft>
              <a:buClr>
                <a:schemeClr val="lt1"/>
              </a:buClr>
              <a:buSzPct val="25000"/>
              <a:buFont typeface="Arial"/>
              <a:buNone/>
            </a:pPr>
            <a:r>
              <a:rPr lang="en-US" sz="4100"/>
              <a:t>And the Queen at - Your right hand.</a:t>
            </a:r>
          </a:p>
          <a:p>
            <a:pPr indent="0" lvl="0" marL="0" marR="0" rtl="0" algn="l">
              <a:lnSpc>
                <a:spcPct val="90000"/>
              </a:lnSpc>
              <a:spcBef>
                <a:spcPts val="1000"/>
              </a:spcBef>
              <a:spcAft>
                <a:spcPts val="0"/>
              </a:spcAft>
              <a:buClr>
                <a:schemeClr val="lt1"/>
              </a:buClr>
              <a:buSzPct val="25000"/>
              <a:buFont typeface="Arial"/>
              <a:buNone/>
            </a:pPr>
            <a:r>
              <a:t/>
            </a:r>
            <a:endParaRPr b="0" i="0" sz="4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lang="en-US" sz="4100"/>
              <a:t>Leave your people and your father’s house</a:t>
            </a:r>
            <a:r>
              <a:rPr b="0" i="0" lang="en-US" sz="4100" u="none" cap="none" strike="noStrike">
                <a:solidFill>
                  <a:schemeClr val="lt1"/>
                </a:solidFill>
                <a:latin typeface="Calibri"/>
                <a:ea typeface="Calibri"/>
                <a:cs typeface="Calibri"/>
                <a:sym typeface="Calibri"/>
              </a:rPr>
              <a:t>. Halleluiah</a:t>
            </a:r>
          </a:p>
          <a:p>
            <a:pPr indent="-69850" lvl="0" marL="0" marR="0" rtl="0" algn="l">
              <a:lnSpc>
                <a:spcPct val="90000"/>
              </a:lnSpc>
              <a:spcBef>
                <a:spcPts val="1000"/>
              </a:spcBef>
              <a:buClr>
                <a:schemeClr val="dk1"/>
              </a:buClr>
              <a:buSzPct val="26829"/>
              <a:buFont typeface="Arial"/>
              <a:buNone/>
            </a:pPr>
            <a:r>
              <a:rPr lang="en-US" sz="4100"/>
              <a:t>For the King will desi-re your beauty</a:t>
            </a:r>
            <a:r>
              <a:rPr b="0" i="0" lang="en-US" sz="4100" u="none" cap="none" strike="noStrike">
                <a:solidFill>
                  <a:schemeClr val="lt1"/>
                </a:solidFill>
                <a:latin typeface="Calibri"/>
                <a:ea typeface="Calibri"/>
                <a:cs typeface="Calibri"/>
                <a:sym typeface="Calibri"/>
              </a:rPr>
              <a:t>…Barekmor.</a:t>
            </a: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7" name="Shape 577"/>
        <p:cNvGrpSpPr/>
        <p:nvPr/>
      </p:nvGrpSpPr>
      <p:grpSpPr>
        <a:xfrm>
          <a:off x="0" y="0"/>
          <a:ext cx="0" cy="0"/>
          <a:chOff x="0" y="0"/>
          <a:chExt cx="0" cy="0"/>
        </a:xfrm>
      </p:grpSpPr>
      <p:sp>
        <p:nvSpPr>
          <p:cNvPr id="578" name="Shape 578"/>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2" name="Shape 582"/>
        <p:cNvGrpSpPr/>
        <p:nvPr/>
      </p:nvGrpSpPr>
      <p:grpSpPr>
        <a:xfrm>
          <a:off x="0" y="0"/>
          <a:ext cx="0" cy="0"/>
          <a:chOff x="0" y="0"/>
          <a:chExt cx="0" cy="0"/>
        </a:xfrm>
      </p:grpSpPr>
      <p:sp>
        <p:nvSpPr>
          <p:cNvPr id="583" name="Shape 583"/>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EQBO</a:t>
            </a:r>
          </a:p>
        </p:txBody>
      </p:sp>
      <p:sp>
        <p:nvSpPr>
          <p:cNvPr id="584" name="Shape 584"/>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buClr>
                <a:schemeClr val="dk1"/>
              </a:buClr>
              <a:buSzPct val="25000"/>
              <a:buFont typeface="Arial"/>
              <a:buNone/>
            </a:pPr>
            <a:r>
              <a:rPr lang="en-US" sz="6000"/>
              <a:t>O Pride of the faithful ones</a:t>
            </a:r>
          </a:p>
          <a:p>
            <a:pPr indent="-69850" lvl="0" marL="0" marR="0" rtl="0" algn="l">
              <a:lnSpc>
                <a:spcPct val="90000"/>
              </a:lnSpc>
              <a:spcBef>
                <a:spcPts val="1000"/>
              </a:spcBef>
              <a:buClr>
                <a:schemeClr val="dk1"/>
              </a:buClr>
              <a:buSzPct val="25000"/>
              <a:buFont typeface="Arial"/>
              <a:buNone/>
            </a:pPr>
            <a:r>
              <a:rPr lang="en-US" sz="6000"/>
              <a:t>Offer pray’rs on our behalf</a:t>
            </a:r>
          </a:p>
          <a:p>
            <a:pPr indent="-69850" lvl="0" marL="0" marR="0" rtl="0" algn="l">
              <a:lnSpc>
                <a:spcPct val="90000"/>
              </a:lnSpc>
              <a:spcBef>
                <a:spcPts val="1000"/>
              </a:spcBef>
              <a:buClr>
                <a:schemeClr val="dk1"/>
              </a:buClr>
              <a:buSzPct val="25000"/>
              <a:buFont typeface="Arial"/>
              <a:buNone/>
            </a:pPr>
            <a:r>
              <a:rPr lang="en-US" sz="6000"/>
              <a:t>To the Only Begotten</a:t>
            </a:r>
          </a:p>
          <a:p>
            <a:pPr indent="-69850" lvl="0" marL="0" marR="0" rtl="0" algn="l">
              <a:lnSpc>
                <a:spcPct val="90000"/>
              </a:lnSpc>
              <a:spcBef>
                <a:spcPts val="1000"/>
              </a:spcBef>
              <a:buClr>
                <a:schemeClr val="dk1"/>
              </a:buClr>
              <a:buSzPct val="25000"/>
              <a:buFont typeface="Arial"/>
              <a:buNone/>
            </a:pPr>
            <a:r>
              <a:rPr lang="en-US" sz="6000"/>
              <a:t>That He have mercy on us.</a:t>
            </a:r>
          </a:p>
          <a:p>
            <a:pPr indent="0" lvl="0" marL="0" marR="0" rtl="0" algn="l">
              <a:lnSpc>
                <a:spcPct val="90000"/>
              </a:lnSpc>
              <a:spcBef>
                <a:spcPts val="1000"/>
              </a:spcBef>
              <a:buClr>
                <a:schemeClr val="lt1"/>
              </a:buClr>
              <a:buSzPct val="25000"/>
              <a:buFont typeface="Arial"/>
              <a:buNone/>
            </a:pPr>
            <a:r>
              <a:rPr b="0" i="1" lang="en-US" sz="6000" u="none" cap="none" strike="noStrike">
                <a:solidFill>
                  <a:schemeClr val="lt1"/>
                </a:solidFill>
                <a:latin typeface="Calibri"/>
                <a:ea typeface="Calibri"/>
                <a:cs typeface="Calibri"/>
                <a:sym typeface="Calibri"/>
              </a:rPr>
              <a:t>Stoumen kalos, Kurielaison</a:t>
            </a:r>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8" name="Shape 588"/>
        <p:cNvGrpSpPr/>
        <p:nvPr/>
      </p:nvGrpSpPr>
      <p:grpSpPr>
        <a:xfrm>
          <a:off x="0" y="0"/>
          <a:ext cx="0" cy="0"/>
          <a:chOff x="0" y="0"/>
          <a:chExt cx="0" cy="0"/>
        </a:xfrm>
      </p:grpSpPr>
      <p:sp>
        <p:nvSpPr>
          <p:cNvPr id="589" name="Shape 589"/>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QOLO</a:t>
            </a:r>
            <a:br>
              <a:rPr b="1" i="0" lang="en-US" sz="3959" u="none" cap="none" strike="noStrike">
                <a:solidFill>
                  <a:schemeClr val="lt1"/>
                </a:solidFill>
                <a:latin typeface="Calibri"/>
                <a:ea typeface="Calibri"/>
                <a:cs typeface="Calibri"/>
                <a:sym typeface="Calibri"/>
              </a:rPr>
            </a:br>
            <a:r>
              <a:rPr i="1" lang="en-US" sz="2430"/>
              <a:t>(l’Maryam Yoldath Aloho/Deivathin maatha...) </a:t>
            </a:r>
          </a:p>
        </p:txBody>
      </p:sp>
      <p:sp>
        <p:nvSpPr>
          <p:cNvPr id="590" name="Shape 590"/>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buClr>
                <a:schemeClr val="dk1"/>
              </a:buClr>
              <a:buSzPct val="25000"/>
              <a:buFont typeface="Arial"/>
              <a:buNone/>
            </a:pPr>
            <a:r>
              <a:rPr lang="en-US" sz="4400"/>
              <a:t>May mem’ry be made of the Mother of God</a:t>
            </a:r>
          </a:p>
          <a:p>
            <a:pPr indent="-69850" lvl="0" marL="0" marR="0" rtl="0" algn="l">
              <a:lnSpc>
                <a:spcPct val="90000"/>
              </a:lnSpc>
              <a:spcBef>
                <a:spcPts val="1000"/>
              </a:spcBef>
              <a:buClr>
                <a:schemeClr val="dk1"/>
              </a:buClr>
              <a:buSzPct val="25000"/>
              <a:buFont typeface="Arial"/>
              <a:buNone/>
            </a:pPr>
            <a:r>
              <a:rPr lang="en-US" sz="4400"/>
              <a:t>With the Prophets, Apostles, and the Martyrs</a:t>
            </a:r>
          </a:p>
          <a:p>
            <a:pPr indent="-69850" lvl="0" marL="0" marR="0" rtl="0" algn="l">
              <a:lnSpc>
                <a:spcPct val="90000"/>
              </a:lnSpc>
              <a:spcBef>
                <a:spcPts val="1000"/>
              </a:spcBef>
              <a:buClr>
                <a:schemeClr val="dk1"/>
              </a:buClr>
              <a:buSzPct val="25000"/>
              <a:buFont typeface="Arial"/>
              <a:buNone/>
            </a:pPr>
            <a:r>
              <a:rPr lang="en-US" sz="4400"/>
              <a:t>And the Children of the Church upon the earth</a:t>
            </a:r>
          </a:p>
          <a:p>
            <a:pPr indent="-69850" lvl="0" marL="0" marR="0" rtl="0" algn="l">
              <a:lnSpc>
                <a:spcPct val="90000"/>
              </a:lnSpc>
              <a:spcBef>
                <a:spcPts val="1000"/>
              </a:spcBef>
              <a:buClr>
                <a:schemeClr val="dk1"/>
              </a:buClr>
              <a:buSzPct val="25000"/>
              <a:buFont typeface="Arial"/>
              <a:buNone/>
            </a:pPr>
            <a:r>
              <a:rPr lang="en-US" sz="4400"/>
              <a:t>May Good mem’ry be made now and forever. </a:t>
            </a:r>
            <a:r>
              <a:rPr i="1" lang="en-US" sz="4400"/>
              <a:t>Barekmor.</a:t>
            </a:r>
          </a:p>
          <a:p>
            <a:pPr indent="0" lvl="0" marL="0" marR="0" rtl="0" algn="l">
              <a:lnSpc>
                <a:spcPct val="90000"/>
              </a:lnSpc>
              <a:spcBef>
                <a:spcPts val="1000"/>
              </a:spcBef>
              <a:buClr>
                <a:schemeClr val="lt1"/>
              </a:buClr>
              <a:buSzPct val="25000"/>
              <a:buFont typeface="Arial"/>
              <a:buNone/>
            </a:pPr>
            <a:r>
              <a:t/>
            </a:r>
            <a:endParaRPr sz="4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4" name="Shape 204"/>
        <p:cNvGrpSpPr/>
        <p:nvPr/>
      </p:nvGrpSpPr>
      <p:grpSpPr>
        <a:xfrm>
          <a:off x="0" y="0"/>
          <a:ext cx="0" cy="0"/>
          <a:chOff x="0" y="0"/>
          <a:chExt cx="0" cy="0"/>
        </a:xfrm>
      </p:grpSpPr>
      <p:sp>
        <p:nvSpPr>
          <p:cNvPr id="205" name="Shape 205"/>
          <p:cNvSpPr txBox="1"/>
          <p:nvPr>
            <p:ph idx="1" type="body"/>
          </p:nvPr>
        </p:nvSpPr>
        <p:spPr>
          <a:xfrm>
            <a:off x="304800" y="130629"/>
            <a:ext cx="11598110" cy="578212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Our Father, who art in heaven, Hallowed be Thy name. Thy kingdom come, Thy will be done on earth as it is in heaven. Give us this day, our daily bread and forgive us our debts and sins as we also have forgiven our debtors. Lead us not into temptation, but deliver us from the evil one. †For Thine is the kingdom, the power and the glory, forever and ever. Amin.</a:t>
            </a:r>
          </a:p>
        </p:txBody>
      </p:sp>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4" name="Shape 594"/>
        <p:cNvGrpSpPr/>
        <p:nvPr/>
      </p:nvGrpSpPr>
      <p:grpSpPr>
        <a:xfrm>
          <a:off x="0" y="0"/>
          <a:ext cx="0" cy="0"/>
          <a:chOff x="0" y="0"/>
          <a:chExt cx="0" cy="0"/>
        </a:xfrm>
      </p:grpSpPr>
      <p:sp>
        <p:nvSpPr>
          <p:cNvPr id="595" name="Shape 595"/>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9" name="Shape 599"/>
        <p:cNvGrpSpPr/>
        <p:nvPr/>
      </p:nvGrpSpPr>
      <p:grpSpPr>
        <a:xfrm>
          <a:off x="0" y="0"/>
          <a:ext cx="0" cy="0"/>
          <a:chOff x="0" y="0"/>
          <a:chExt cx="0" cy="0"/>
        </a:xfrm>
      </p:grpSpPr>
      <p:sp>
        <p:nvSpPr>
          <p:cNvPr id="600" name="Shape 600"/>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25000"/>
              <a:buFont typeface="Arial"/>
              <a:buNone/>
            </a:pPr>
            <a:r>
              <a:rPr lang="en-US" sz="4800"/>
              <a:t>Glory to the Son of God Who willed to come</a:t>
            </a:r>
          </a:p>
          <a:p>
            <a:pPr indent="-69850" lvl="0" marL="0" marR="0" rtl="0" algn="l">
              <a:lnSpc>
                <a:spcPct val="90000"/>
              </a:lnSpc>
              <a:spcBef>
                <a:spcPts val="1000"/>
              </a:spcBef>
              <a:spcAft>
                <a:spcPts val="0"/>
              </a:spcAft>
              <a:buClr>
                <a:schemeClr val="dk1"/>
              </a:buClr>
              <a:buSzPct val="25000"/>
              <a:buFont typeface="Arial"/>
              <a:buNone/>
            </a:pPr>
            <a:r>
              <a:rPr lang="en-US" sz="4800"/>
              <a:t>From the womb of the Blessed Virgin Mary</a:t>
            </a:r>
          </a:p>
          <a:p>
            <a:pPr indent="-69850" lvl="0" marL="0" marR="0" rtl="0" algn="l">
              <a:lnSpc>
                <a:spcPct val="90000"/>
              </a:lnSpc>
              <a:spcBef>
                <a:spcPts val="1000"/>
              </a:spcBef>
              <a:spcAft>
                <a:spcPts val="0"/>
              </a:spcAft>
              <a:buClr>
                <a:schemeClr val="dk1"/>
              </a:buClr>
              <a:buSzPct val="25000"/>
              <a:buFont typeface="Arial"/>
              <a:buNone/>
            </a:pPr>
            <a:r>
              <a:rPr lang="en-US" sz="4800"/>
              <a:t>And saved the people from error, by His Birth</a:t>
            </a:r>
          </a:p>
          <a:p>
            <a:pPr indent="-69850" lvl="0" marL="0" marR="0" rtl="0" algn="l">
              <a:lnSpc>
                <a:spcPct val="90000"/>
              </a:lnSpc>
              <a:spcBef>
                <a:spcPts val="1000"/>
              </a:spcBef>
              <a:spcAft>
                <a:spcPts val="0"/>
              </a:spcAft>
              <a:buClr>
                <a:schemeClr val="dk1"/>
              </a:buClr>
              <a:buSzPct val="25000"/>
              <a:buFont typeface="Arial"/>
              <a:buNone/>
            </a:pPr>
            <a:r>
              <a:rPr lang="en-US" sz="4800"/>
              <a:t>exalting her mem’ry; may her pray’rs help us.</a:t>
            </a:r>
          </a:p>
          <a:p>
            <a:pPr indent="0" lvl="0" marL="0" marR="0" rtl="0" algn="l">
              <a:lnSpc>
                <a:spcPct val="90000"/>
              </a:lnSpc>
              <a:spcBef>
                <a:spcPts val="1000"/>
              </a:spcBef>
              <a:spcAft>
                <a:spcPts val="0"/>
              </a:spcAft>
              <a:buClr>
                <a:schemeClr val="lt1"/>
              </a:buClr>
              <a:buSzPct val="25000"/>
              <a:buFont typeface="Arial"/>
              <a:buNone/>
            </a:pPr>
            <a:r>
              <a:t/>
            </a:r>
            <a:endParaRPr sz="4800"/>
          </a:p>
          <a:p>
            <a:pPr indent="0" lvl="0" marL="0" marR="0" rtl="0" algn="l">
              <a:lnSpc>
                <a:spcPct val="90000"/>
              </a:lnSpc>
              <a:spcBef>
                <a:spcPts val="1000"/>
              </a:spcBef>
              <a:spcAft>
                <a:spcPts val="0"/>
              </a:spcAft>
              <a:buClr>
                <a:schemeClr val="lt1"/>
              </a:buClr>
              <a:buSzPct val="25000"/>
              <a:buFont typeface="Arial"/>
              <a:buNone/>
            </a:pPr>
            <a:r>
              <a:t/>
            </a:r>
            <a:endParaRPr b="0" i="0" sz="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3600" u="none" cap="none" strike="noStrike">
                <a:solidFill>
                  <a:schemeClr val="lt1"/>
                </a:solidFill>
                <a:latin typeface="Calibri"/>
                <a:ea typeface="Calibri"/>
                <a:cs typeface="Calibri"/>
                <a:sym typeface="Calibri"/>
              </a:rPr>
              <a:t>Lord have mercy upon us and help us!</a:t>
            </a:r>
          </a:p>
        </p:txBody>
      </p:sp>
    </p:spTree>
  </p:cSld>
  <p:clrMapOvr>
    <a:masterClrMapping/>
  </p:clrMapOvr>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4" name="Shape 604"/>
        <p:cNvGrpSpPr/>
        <p:nvPr/>
      </p:nvGrpSpPr>
      <p:grpSpPr>
        <a:xfrm>
          <a:off x="0" y="0"/>
          <a:ext cx="0" cy="0"/>
          <a:chOff x="0" y="0"/>
          <a:chExt cx="0" cy="0"/>
        </a:xfrm>
      </p:grpSpPr>
      <p:sp>
        <p:nvSpPr>
          <p:cNvPr id="605" name="Shape 605"/>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lang="en-US" sz="3959"/>
              <a:t>INTERCESSION OF THE SAINTS </a:t>
            </a:r>
            <a:r>
              <a:rPr b="1" i="0" lang="en-US" sz="3959" u="none" cap="none" strike="noStrike">
                <a:solidFill>
                  <a:schemeClr val="lt1"/>
                </a:solidFill>
                <a:latin typeface="Calibri"/>
                <a:ea typeface="Calibri"/>
                <a:cs typeface="Calibri"/>
                <a:sym typeface="Calibri"/>
              </a:rPr>
              <a:t> – QUQLION</a:t>
            </a:r>
            <a:br>
              <a:rPr b="1" i="0" lang="en-US" sz="3959" u="none" cap="none" strike="noStrike">
                <a:solidFill>
                  <a:schemeClr val="lt1"/>
                </a:solidFill>
                <a:latin typeface="Calibri"/>
                <a:ea typeface="Calibri"/>
                <a:cs typeface="Calibri"/>
                <a:sym typeface="Calibri"/>
              </a:rPr>
            </a:br>
            <a:r>
              <a:rPr b="1" i="1" lang="en-US" sz="3240" u="none" cap="none" strike="noStrike">
                <a:solidFill>
                  <a:schemeClr val="lt1"/>
                </a:solidFill>
                <a:latin typeface="Calibri"/>
                <a:ea typeface="Calibri"/>
                <a:cs typeface="Calibri"/>
                <a:sym typeface="Calibri"/>
              </a:rPr>
              <a:t>Pethgomo</a:t>
            </a:r>
          </a:p>
        </p:txBody>
      </p:sp>
      <p:sp>
        <p:nvSpPr>
          <p:cNvPr id="606" name="Shape 606"/>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lang="en-US" sz="4100"/>
              <a:t>The righteous shall flourish like a palm tree</a:t>
            </a:r>
            <a:r>
              <a:rPr b="0" i="0" lang="en-US" sz="4100" u="none" cap="none" strike="noStrike">
                <a:solidFill>
                  <a:schemeClr val="lt1"/>
                </a:solidFill>
                <a:latin typeface="Calibri"/>
                <a:ea typeface="Calibri"/>
                <a:cs typeface="Calibri"/>
                <a:sym typeface="Calibri"/>
              </a:rPr>
              <a:t>. Halleluiah</a:t>
            </a:r>
          </a:p>
          <a:p>
            <a:pPr indent="0" lvl="0" marL="0" marR="0" rtl="0" algn="l">
              <a:lnSpc>
                <a:spcPct val="90000"/>
              </a:lnSpc>
              <a:spcBef>
                <a:spcPts val="1000"/>
              </a:spcBef>
              <a:spcAft>
                <a:spcPts val="0"/>
              </a:spcAft>
              <a:buClr>
                <a:schemeClr val="lt1"/>
              </a:buClr>
              <a:buSzPct val="25000"/>
              <a:buFont typeface="Arial"/>
              <a:buNone/>
            </a:pPr>
            <a:r>
              <a:rPr lang="en-US" sz="4100"/>
              <a:t>Like a cedar of Lebanon – he shall grow. </a:t>
            </a:r>
          </a:p>
          <a:p>
            <a:pPr indent="0" lvl="0" marL="0" marR="0" rtl="0" algn="l">
              <a:lnSpc>
                <a:spcPct val="90000"/>
              </a:lnSpc>
              <a:spcBef>
                <a:spcPts val="1000"/>
              </a:spcBef>
              <a:spcAft>
                <a:spcPts val="0"/>
              </a:spcAft>
              <a:buClr>
                <a:schemeClr val="lt1"/>
              </a:buClr>
              <a:buSzPct val="25000"/>
              <a:buFont typeface="Arial"/>
              <a:buNone/>
            </a:pPr>
            <a:r>
              <a:t/>
            </a:r>
            <a:endParaRPr b="0" i="0" sz="4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lang="en-US" sz="4100"/>
              <a:t>They shall flourish and be great in old age.</a:t>
            </a:r>
            <a:r>
              <a:rPr b="0" i="0" lang="en-US" sz="4100" u="none" cap="none" strike="noStrike">
                <a:solidFill>
                  <a:schemeClr val="lt1"/>
                </a:solidFill>
                <a:latin typeface="Calibri"/>
                <a:ea typeface="Calibri"/>
                <a:cs typeface="Calibri"/>
                <a:sym typeface="Calibri"/>
              </a:rPr>
              <a:t> Halleluiah</a:t>
            </a:r>
          </a:p>
          <a:p>
            <a:pPr indent="-69850" lvl="0" marL="0" marR="0" rtl="0" algn="l">
              <a:lnSpc>
                <a:spcPct val="90000"/>
              </a:lnSpc>
              <a:spcBef>
                <a:spcPts val="1000"/>
              </a:spcBef>
              <a:buClr>
                <a:schemeClr val="dk1"/>
              </a:buClr>
              <a:buSzPct val="26829"/>
              <a:buFont typeface="Arial"/>
              <a:buNone/>
            </a:pPr>
            <a:r>
              <a:rPr lang="en-US" sz="4100"/>
              <a:t>They shall be fruitful – and fragrant. Barekmor.</a:t>
            </a:r>
          </a:p>
        </p:txBody>
      </p:sp>
    </p:spTree>
  </p:cSld>
  <p:clrMapOvr>
    <a:masterClrMapping/>
  </p:clrMapOvr>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0" name="Shape 610"/>
        <p:cNvGrpSpPr/>
        <p:nvPr/>
      </p:nvGrpSpPr>
      <p:grpSpPr>
        <a:xfrm>
          <a:off x="0" y="0"/>
          <a:ext cx="0" cy="0"/>
          <a:chOff x="0" y="0"/>
          <a:chExt cx="0" cy="0"/>
        </a:xfrm>
      </p:grpSpPr>
      <p:sp>
        <p:nvSpPr>
          <p:cNvPr id="611" name="Shape 611"/>
          <p:cNvSpPr txBox="1"/>
          <p:nvPr>
            <p:ph idx="1" type="body"/>
          </p:nvPr>
        </p:nvSpPr>
        <p:spPr>
          <a:xfrm>
            <a:off x="292100" y="152400"/>
            <a:ext cx="11610900" cy="64263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5" name="Shape 615"/>
        <p:cNvGrpSpPr/>
        <p:nvPr/>
      </p:nvGrpSpPr>
      <p:grpSpPr>
        <a:xfrm>
          <a:off x="0" y="0"/>
          <a:ext cx="0" cy="0"/>
          <a:chOff x="0" y="0"/>
          <a:chExt cx="0" cy="0"/>
        </a:xfrm>
      </p:grpSpPr>
      <p:sp>
        <p:nvSpPr>
          <p:cNvPr id="616" name="Shape 616"/>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EQBO</a:t>
            </a:r>
          </a:p>
        </p:txBody>
      </p:sp>
      <p:sp>
        <p:nvSpPr>
          <p:cNvPr id="617" name="Shape 617"/>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buClr>
                <a:schemeClr val="dk1"/>
              </a:buClr>
              <a:buSzPct val="25000"/>
              <a:buFont typeface="Arial"/>
              <a:buNone/>
            </a:pPr>
            <a:r>
              <a:rPr lang="en-US" sz="6000"/>
              <a:t>Your mem’ry O St. (Thomas)</a:t>
            </a:r>
          </a:p>
          <a:p>
            <a:pPr indent="-69850" lvl="0" marL="0" marR="0" rtl="0" algn="l">
              <a:lnSpc>
                <a:spcPct val="90000"/>
              </a:lnSpc>
              <a:spcBef>
                <a:spcPts val="1000"/>
              </a:spcBef>
              <a:buClr>
                <a:schemeClr val="dk1"/>
              </a:buClr>
              <a:buSzPct val="25000"/>
              <a:buFont typeface="Arial"/>
              <a:buNone/>
            </a:pPr>
            <a:r>
              <a:rPr lang="en-US" sz="6000"/>
              <a:t>be kept here and in Heaven</a:t>
            </a:r>
          </a:p>
          <a:p>
            <a:pPr indent="-69850" lvl="0" marL="0" marR="0" rtl="0" algn="l">
              <a:lnSpc>
                <a:spcPct val="90000"/>
              </a:lnSpc>
              <a:spcBef>
                <a:spcPts val="1000"/>
              </a:spcBef>
              <a:buClr>
                <a:schemeClr val="dk1"/>
              </a:buClr>
              <a:buSzPct val="25000"/>
              <a:buFont typeface="Arial"/>
              <a:buNone/>
            </a:pPr>
            <a:r>
              <a:rPr lang="en-US" sz="6000"/>
              <a:t>Let your pray’r be a help to</a:t>
            </a:r>
          </a:p>
          <a:p>
            <a:pPr indent="-69850" lvl="0" marL="0" marR="0" rtl="0" algn="l">
              <a:lnSpc>
                <a:spcPct val="90000"/>
              </a:lnSpc>
              <a:spcBef>
                <a:spcPts val="1000"/>
              </a:spcBef>
              <a:buClr>
                <a:schemeClr val="dk1"/>
              </a:buClr>
              <a:buSzPct val="25000"/>
              <a:buFont typeface="Arial"/>
              <a:buNone/>
            </a:pPr>
            <a:r>
              <a:rPr lang="en-US" sz="6000"/>
              <a:t>Those who honor your mem’ry.</a:t>
            </a:r>
          </a:p>
          <a:p>
            <a:pPr indent="0" lvl="0" marL="0" marR="0" rtl="0" algn="l">
              <a:lnSpc>
                <a:spcPct val="90000"/>
              </a:lnSpc>
              <a:spcBef>
                <a:spcPts val="1000"/>
              </a:spcBef>
              <a:buClr>
                <a:schemeClr val="lt1"/>
              </a:buClr>
              <a:buSzPct val="25000"/>
              <a:buFont typeface="Arial"/>
              <a:buNone/>
            </a:pPr>
            <a:r>
              <a:rPr b="0" i="1" lang="en-US" sz="6000" u="none" cap="none" strike="noStrike">
                <a:solidFill>
                  <a:schemeClr val="lt1"/>
                </a:solidFill>
                <a:latin typeface="Calibri"/>
                <a:ea typeface="Calibri"/>
                <a:cs typeface="Calibri"/>
                <a:sym typeface="Calibri"/>
              </a:rPr>
              <a:t>Stoumen kalos, Kurielaison</a:t>
            </a:r>
          </a:p>
        </p:txBody>
      </p:sp>
    </p:spTree>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1" name="Shape 621"/>
        <p:cNvGrpSpPr/>
        <p:nvPr/>
      </p:nvGrpSpPr>
      <p:grpSpPr>
        <a:xfrm>
          <a:off x="0" y="0"/>
          <a:ext cx="0" cy="0"/>
          <a:chOff x="0" y="0"/>
          <a:chExt cx="0" cy="0"/>
        </a:xfrm>
      </p:grpSpPr>
      <p:sp>
        <p:nvSpPr>
          <p:cNvPr id="622" name="Shape 622"/>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QOLO</a:t>
            </a:r>
            <a:br>
              <a:rPr b="1" i="0" lang="en-US" sz="3959" u="none" cap="none" strike="noStrike">
                <a:solidFill>
                  <a:schemeClr val="lt1"/>
                </a:solidFill>
                <a:latin typeface="Calibri"/>
                <a:ea typeface="Calibri"/>
                <a:cs typeface="Calibri"/>
                <a:sym typeface="Calibri"/>
              </a:rPr>
            </a:br>
            <a:r>
              <a:rPr i="1" lang="en-US" sz="2430"/>
              <a:t>(l’Maryam Yoldath Aloho/Deivathin maatha...) </a:t>
            </a:r>
          </a:p>
        </p:txBody>
      </p:sp>
      <p:sp>
        <p:nvSpPr>
          <p:cNvPr id="623" name="Shape 623"/>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buClr>
                <a:schemeClr val="dk1"/>
              </a:buClr>
              <a:buSzPct val="26190"/>
              <a:buFont typeface="Arial"/>
              <a:buNone/>
            </a:pPr>
            <a:r>
              <a:rPr lang="en-US" sz="4200"/>
              <a:t>Behold, the time of pray`er, (O St. Thomas)</a:t>
            </a:r>
          </a:p>
          <a:p>
            <a:pPr indent="-69850" lvl="0" marL="0" marR="0" rtl="0" algn="l">
              <a:lnSpc>
                <a:spcPct val="90000"/>
              </a:lnSpc>
              <a:spcBef>
                <a:spcPts val="1000"/>
              </a:spcBef>
              <a:buClr>
                <a:schemeClr val="dk1"/>
              </a:buClr>
              <a:buSzPct val="26190"/>
              <a:buFont typeface="Arial"/>
              <a:buNone/>
            </a:pPr>
            <a:r>
              <a:rPr lang="en-US" sz="4200"/>
              <a:t>Stand and intercede at the head of your flock</a:t>
            </a:r>
          </a:p>
          <a:p>
            <a:pPr indent="-69850" lvl="0" marL="0" marR="0" rtl="0" algn="l">
              <a:lnSpc>
                <a:spcPct val="90000"/>
              </a:lnSpc>
              <a:spcBef>
                <a:spcPts val="1000"/>
              </a:spcBef>
              <a:buClr>
                <a:schemeClr val="dk1"/>
              </a:buClr>
              <a:buSzPct val="26190"/>
              <a:buFont typeface="Arial"/>
              <a:buNone/>
            </a:pPr>
            <a:r>
              <a:rPr lang="en-US" sz="4200"/>
              <a:t>Stretch forth your hand like Moses and bless all those</a:t>
            </a:r>
          </a:p>
          <a:p>
            <a:pPr indent="-69850" lvl="0" marL="0" marR="0" rtl="0" algn="l">
              <a:lnSpc>
                <a:spcPct val="90000"/>
              </a:lnSpc>
              <a:spcBef>
                <a:spcPts val="1000"/>
              </a:spcBef>
              <a:buClr>
                <a:schemeClr val="dk1"/>
              </a:buClr>
              <a:buSzPct val="26190"/>
              <a:buFont typeface="Arial"/>
              <a:buNone/>
            </a:pPr>
            <a:r>
              <a:rPr lang="en-US" sz="4200"/>
              <a:t>Who hasten to the sound of your gentle voice. </a:t>
            </a:r>
          </a:p>
          <a:p>
            <a:pPr indent="-69850" lvl="0" marL="0" marR="0" rtl="0" algn="l">
              <a:lnSpc>
                <a:spcPct val="90000"/>
              </a:lnSpc>
              <a:spcBef>
                <a:spcPts val="1000"/>
              </a:spcBef>
              <a:buClr>
                <a:schemeClr val="dk1"/>
              </a:buClr>
              <a:buSzPct val="25000"/>
              <a:buFont typeface="Arial"/>
              <a:buNone/>
            </a:pPr>
            <a:r>
              <a:rPr i="1" lang="en-US" sz="4400"/>
              <a:t>Barekmor.</a:t>
            </a:r>
          </a:p>
          <a:p>
            <a:pPr indent="0" lvl="0" marL="0" marR="0" rtl="0" algn="l">
              <a:lnSpc>
                <a:spcPct val="90000"/>
              </a:lnSpc>
              <a:spcBef>
                <a:spcPts val="1000"/>
              </a:spcBef>
              <a:buClr>
                <a:schemeClr val="lt1"/>
              </a:buClr>
              <a:buSzPct val="25000"/>
              <a:buFont typeface="Arial"/>
              <a:buNone/>
            </a:pPr>
            <a:r>
              <a:t/>
            </a:r>
            <a:endParaRPr sz="4400"/>
          </a:p>
        </p:txBody>
      </p:sp>
    </p:spTree>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7" name="Shape 627"/>
        <p:cNvGrpSpPr/>
        <p:nvPr/>
      </p:nvGrpSpPr>
      <p:grpSpPr>
        <a:xfrm>
          <a:off x="0" y="0"/>
          <a:ext cx="0" cy="0"/>
          <a:chOff x="0" y="0"/>
          <a:chExt cx="0" cy="0"/>
        </a:xfrm>
      </p:grpSpPr>
      <p:sp>
        <p:nvSpPr>
          <p:cNvPr id="628" name="Shape 628"/>
          <p:cNvSpPr txBox="1"/>
          <p:nvPr>
            <p:ph idx="1" type="body"/>
          </p:nvPr>
        </p:nvSpPr>
        <p:spPr>
          <a:xfrm>
            <a:off x="292100" y="152400"/>
            <a:ext cx="11610900" cy="64263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2" name="Shape 632"/>
        <p:cNvGrpSpPr/>
        <p:nvPr/>
      </p:nvGrpSpPr>
      <p:grpSpPr>
        <a:xfrm>
          <a:off x="0" y="0"/>
          <a:ext cx="0" cy="0"/>
          <a:chOff x="0" y="0"/>
          <a:chExt cx="0" cy="0"/>
        </a:xfrm>
      </p:grpSpPr>
      <p:sp>
        <p:nvSpPr>
          <p:cNvPr id="633" name="Shape 633"/>
          <p:cNvSpPr txBox="1"/>
          <p:nvPr>
            <p:ph idx="1" type="body"/>
          </p:nvPr>
        </p:nvSpPr>
        <p:spPr>
          <a:xfrm>
            <a:off x="372533" y="237066"/>
            <a:ext cx="11497800" cy="6434699"/>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26190"/>
              <a:buFont typeface="Arial"/>
              <a:buNone/>
            </a:pPr>
            <a:r>
              <a:rPr lang="en-US" sz="4200"/>
              <a:t>Praise to the Father Who chose you, St. (Thomas)</a:t>
            </a:r>
          </a:p>
          <a:p>
            <a:pPr indent="-69850" lvl="0" marL="0" marR="0" rtl="0" algn="l">
              <a:lnSpc>
                <a:spcPct val="90000"/>
              </a:lnSpc>
              <a:spcBef>
                <a:spcPts val="1000"/>
              </a:spcBef>
              <a:spcAft>
                <a:spcPts val="0"/>
              </a:spcAft>
              <a:buClr>
                <a:schemeClr val="dk1"/>
              </a:buClr>
              <a:buSzPct val="26190"/>
              <a:buFont typeface="Arial"/>
              <a:buNone/>
            </a:pPr>
            <a:r>
              <a:rPr lang="en-US" sz="4200"/>
              <a:t>And to the Son Who honors your mem`o`ry</a:t>
            </a:r>
          </a:p>
          <a:p>
            <a:pPr indent="-69850" lvl="0" marL="0" marR="0" rtl="0" algn="l">
              <a:lnSpc>
                <a:spcPct val="90000"/>
              </a:lnSpc>
              <a:spcBef>
                <a:spcPts val="1000"/>
              </a:spcBef>
              <a:spcAft>
                <a:spcPts val="0"/>
              </a:spcAft>
              <a:buClr>
                <a:schemeClr val="dk1"/>
              </a:buClr>
              <a:buSzPct val="26190"/>
              <a:buFont typeface="Arial"/>
              <a:buNone/>
            </a:pPr>
            <a:r>
              <a:rPr lang="en-US" sz="4200"/>
              <a:t>Worshipped is the Holy Spirit Who crowns you</a:t>
            </a:r>
          </a:p>
          <a:p>
            <a:pPr indent="-69850" lvl="0" marL="0" marR="0" rtl="0" algn="l">
              <a:lnSpc>
                <a:spcPct val="90000"/>
              </a:lnSpc>
              <a:spcBef>
                <a:spcPts val="1000"/>
              </a:spcBef>
              <a:spcAft>
                <a:spcPts val="0"/>
              </a:spcAft>
              <a:buClr>
                <a:schemeClr val="dk1"/>
              </a:buClr>
              <a:buSzPct val="26190"/>
              <a:buFont typeface="Arial"/>
              <a:buNone/>
            </a:pPr>
            <a:r>
              <a:rPr lang="en-US" sz="4200"/>
              <a:t>By your pray’rs, may mercy be on us always.</a:t>
            </a:r>
          </a:p>
          <a:p>
            <a:pPr indent="0" lvl="0" marL="0" marR="0" rtl="0" algn="l">
              <a:lnSpc>
                <a:spcPct val="90000"/>
              </a:lnSpc>
              <a:spcBef>
                <a:spcPts val="1000"/>
              </a:spcBef>
              <a:spcAft>
                <a:spcPts val="0"/>
              </a:spcAft>
              <a:buClr>
                <a:schemeClr val="lt1"/>
              </a:buClr>
              <a:buSzPct val="25000"/>
              <a:buFont typeface="Arial"/>
              <a:buNone/>
            </a:pPr>
            <a:r>
              <a:t/>
            </a:r>
            <a:endParaRPr sz="4800"/>
          </a:p>
          <a:p>
            <a:pPr indent="0" lvl="0" marL="0" marR="0" rtl="0" algn="l">
              <a:lnSpc>
                <a:spcPct val="90000"/>
              </a:lnSpc>
              <a:spcBef>
                <a:spcPts val="1000"/>
              </a:spcBef>
              <a:spcAft>
                <a:spcPts val="0"/>
              </a:spcAft>
              <a:buClr>
                <a:schemeClr val="lt1"/>
              </a:buClr>
              <a:buSzPct val="25000"/>
              <a:buFont typeface="Arial"/>
              <a:buNone/>
            </a:pPr>
            <a:r>
              <a:t/>
            </a:r>
            <a:endParaRPr b="0" i="0" sz="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3600" u="none" cap="none" strike="noStrike">
                <a:solidFill>
                  <a:schemeClr val="lt1"/>
                </a:solidFill>
                <a:latin typeface="Calibri"/>
                <a:ea typeface="Calibri"/>
                <a:cs typeface="Calibri"/>
                <a:sym typeface="Calibri"/>
              </a:rPr>
              <a:t>Lord have mercy upon us and help us!</a:t>
            </a:r>
          </a:p>
        </p:txBody>
      </p:sp>
    </p:spTree>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7" name="Shape 637"/>
        <p:cNvGrpSpPr/>
        <p:nvPr/>
      </p:nvGrpSpPr>
      <p:grpSpPr>
        <a:xfrm>
          <a:off x="0" y="0"/>
          <a:ext cx="0" cy="0"/>
          <a:chOff x="0" y="0"/>
          <a:chExt cx="0" cy="0"/>
        </a:xfrm>
      </p:grpSpPr>
      <p:sp>
        <p:nvSpPr>
          <p:cNvPr id="638" name="Shape 638"/>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lang="en-US" sz="3600"/>
              <a:t>INTERCESSION FOR THE FAITHFUL DEPARTED  </a:t>
            </a:r>
            <a:r>
              <a:rPr b="1" i="0" lang="en-US" sz="3600" u="none" cap="none" strike="noStrike">
                <a:solidFill>
                  <a:schemeClr val="lt1"/>
                </a:solidFill>
                <a:latin typeface="Calibri"/>
                <a:ea typeface="Calibri"/>
                <a:cs typeface="Calibri"/>
                <a:sym typeface="Calibri"/>
              </a:rPr>
              <a:t> – QUQLION</a:t>
            </a:r>
            <a:br>
              <a:rPr b="1" i="0" lang="en-US" sz="3959" u="none" cap="none" strike="noStrike">
                <a:solidFill>
                  <a:schemeClr val="lt1"/>
                </a:solidFill>
                <a:latin typeface="Calibri"/>
                <a:ea typeface="Calibri"/>
                <a:cs typeface="Calibri"/>
                <a:sym typeface="Calibri"/>
              </a:rPr>
            </a:br>
            <a:r>
              <a:rPr b="1" i="1" lang="en-US" sz="3240" u="none" cap="none" strike="noStrike">
                <a:solidFill>
                  <a:schemeClr val="lt1"/>
                </a:solidFill>
                <a:latin typeface="Calibri"/>
                <a:ea typeface="Calibri"/>
                <a:cs typeface="Calibri"/>
                <a:sym typeface="Calibri"/>
              </a:rPr>
              <a:t>Pethgomo</a:t>
            </a:r>
          </a:p>
        </p:txBody>
      </p:sp>
      <p:sp>
        <p:nvSpPr>
          <p:cNvPr id="639" name="Shape 639"/>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lang="en-US" sz="4100"/>
              <a:t>As a father shows mercy to his children,</a:t>
            </a:r>
            <a:r>
              <a:rPr b="0" i="0" lang="en-US" sz="4100" u="none" cap="none" strike="noStrike">
                <a:solidFill>
                  <a:schemeClr val="lt1"/>
                </a:solidFill>
                <a:latin typeface="Calibri"/>
                <a:ea typeface="Calibri"/>
                <a:cs typeface="Calibri"/>
                <a:sym typeface="Calibri"/>
              </a:rPr>
              <a:t> Halleluiah</a:t>
            </a:r>
          </a:p>
          <a:p>
            <a:pPr indent="0" lvl="0" marL="0" marR="0" rtl="0" algn="l">
              <a:lnSpc>
                <a:spcPct val="90000"/>
              </a:lnSpc>
              <a:spcBef>
                <a:spcPts val="1000"/>
              </a:spcBef>
              <a:spcAft>
                <a:spcPts val="0"/>
              </a:spcAft>
              <a:buClr>
                <a:schemeClr val="lt1"/>
              </a:buClr>
              <a:buSzPct val="25000"/>
              <a:buFont typeface="Arial"/>
              <a:buNone/>
            </a:pPr>
            <a:r>
              <a:rPr lang="en-US" sz="4100"/>
              <a:t>So the Lord shows mercy to those – who fear Him.</a:t>
            </a:r>
          </a:p>
          <a:p>
            <a:pPr indent="0" lvl="0" marL="0" marR="0" rtl="0" algn="l">
              <a:lnSpc>
                <a:spcPct val="90000"/>
              </a:lnSpc>
              <a:spcBef>
                <a:spcPts val="1000"/>
              </a:spcBef>
              <a:spcAft>
                <a:spcPts val="0"/>
              </a:spcAft>
              <a:buClr>
                <a:schemeClr val="lt1"/>
              </a:buClr>
              <a:buSzPct val="25000"/>
              <a:buFont typeface="Arial"/>
              <a:buNone/>
            </a:pPr>
            <a:r>
              <a:t/>
            </a:r>
            <a:endParaRPr b="0" i="0" sz="4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lang="en-US" sz="4100"/>
              <a:t>As for man, his days are like grass,</a:t>
            </a:r>
            <a:r>
              <a:rPr b="0" i="0" lang="en-US" sz="4100" u="none" cap="none" strike="noStrike">
                <a:solidFill>
                  <a:schemeClr val="lt1"/>
                </a:solidFill>
                <a:latin typeface="Calibri"/>
                <a:ea typeface="Calibri"/>
                <a:cs typeface="Calibri"/>
                <a:sym typeface="Calibri"/>
              </a:rPr>
              <a:t> Halleluiah</a:t>
            </a:r>
          </a:p>
          <a:p>
            <a:pPr indent="-69850" lvl="0" marL="0" marR="0" rtl="0" algn="l">
              <a:lnSpc>
                <a:spcPct val="90000"/>
              </a:lnSpc>
              <a:spcBef>
                <a:spcPts val="1000"/>
              </a:spcBef>
              <a:buClr>
                <a:schemeClr val="dk1"/>
              </a:buClr>
              <a:buSzPct val="26829"/>
              <a:buFont typeface="Arial"/>
              <a:buNone/>
            </a:pPr>
            <a:r>
              <a:rPr lang="en-US" sz="4100"/>
              <a:t>Like the flower of the field – so he blooms. Barekmor</a:t>
            </a:r>
          </a:p>
        </p:txBody>
      </p:sp>
    </p:spTree>
  </p:cSld>
  <p:clrMapOvr>
    <a:masterClrMapping/>
  </p:clrMapOvr>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3" name="Shape 643"/>
        <p:cNvGrpSpPr/>
        <p:nvPr/>
      </p:nvGrpSpPr>
      <p:grpSpPr>
        <a:xfrm>
          <a:off x="0" y="0"/>
          <a:ext cx="0" cy="0"/>
          <a:chOff x="0" y="0"/>
          <a:chExt cx="0" cy="0"/>
        </a:xfrm>
      </p:grpSpPr>
      <p:sp>
        <p:nvSpPr>
          <p:cNvPr id="644" name="Shape 644"/>
          <p:cNvSpPr txBox="1"/>
          <p:nvPr>
            <p:ph idx="1" type="body"/>
          </p:nvPr>
        </p:nvSpPr>
        <p:spPr>
          <a:xfrm>
            <a:off x="292100" y="152400"/>
            <a:ext cx="11610900" cy="64263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9" name="Shape 209"/>
        <p:cNvGrpSpPr/>
        <p:nvPr/>
      </p:nvGrpSpPr>
      <p:grpSpPr>
        <a:xfrm>
          <a:off x="0" y="0"/>
          <a:ext cx="0" cy="0"/>
          <a:chOff x="0" y="0"/>
          <a:chExt cx="0" cy="0"/>
        </a:xfrm>
      </p:grpSpPr>
      <p:sp>
        <p:nvSpPr>
          <p:cNvPr id="210" name="Shape 210"/>
          <p:cNvSpPr txBox="1"/>
          <p:nvPr>
            <p:ph idx="1" type="body"/>
          </p:nvPr>
        </p:nvSpPr>
        <p:spPr>
          <a:xfrm>
            <a:off x="289087" y="226242"/>
            <a:ext cx="11613822" cy="568650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5200" u="none" cap="none" strike="noStrike">
                <a:solidFill>
                  <a:schemeClr val="lt1"/>
                </a:solidFill>
                <a:latin typeface="Calibri"/>
                <a:ea typeface="Calibri"/>
                <a:cs typeface="Calibri"/>
                <a:sym typeface="Calibri"/>
              </a:rPr>
              <a:t>Peace be with You, Mary, full of grace, / our Lord is with you. Blessed are you among women,/ and blessed is the fruit of your womb, our Lord Jesus, Christ./ O, Virgin Saint Mary, Mother of God,/ pray for us sinners, / now and at all times, and at the hour of our death. Amin.</a:t>
            </a:r>
          </a:p>
        </p:txBody>
      </p:sp>
    </p:spTree>
  </p:cSld>
  <p:clrMapOvr>
    <a:masterClrMapping/>
  </p:clrMapOvr>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8" name="Shape 648"/>
        <p:cNvGrpSpPr/>
        <p:nvPr/>
      </p:nvGrpSpPr>
      <p:grpSpPr>
        <a:xfrm>
          <a:off x="0" y="0"/>
          <a:ext cx="0" cy="0"/>
          <a:chOff x="0" y="0"/>
          <a:chExt cx="0" cy="0"/>
        </a:xfrm>
      </p:grpSpPr>
      <p:sp>
        <p:nvSpPr>
          <p:cNvPr id="649" name="Shape 649"/>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EQBO</a:t>
            </a:r>
          </a:p>
        </p:txBody>
      </p:sp>
      <p:sp>
        <p:nvSpPr>
          <p:cNvPr id="650" name="Shape 650"/>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buClr>
                <a:schemeClr val="dk1"/>
              </a:buClr>
              <a:buSzPct val="25000"/>
              <a:buFont typeface="Arial"/>
              <a:buNone/>
            </a:pPr>
            <a:r>
              <a:rPr lang="en-US" sz="6000"/>
              <a:t>May Your Living voice awake</a:t>
            </a:r>
          </a:p>
          <a:p>
            <a:pPr indent="-69850" lvl="0" marL="0" marR="0" rtl="0" algn="l">
              <a:lnSpc>
                <a:spcPct val="90000"/>
              </a:lnSpc>
              <a:spcBef>
                <a:spcPts val="1000"/>
              </a:spcBef>
              <a:buClr>
                <a:schemeClr val="dk1"/>
              </a:buClr>
              <a:buSzPct val="25000"/>
              <a:buFont typeface="Arial"/>
              <a:buNone/>
            </a:pPr>
            <a:r>
              <a:rPr lang="en-US" sz="6000"/>
              <a:t>From the graves to Paradise</a:t>
            </a:r>
          </a:p>
          <a:p>
            <a:pPr indent="-69850" lvl="0" marL="0" marR="0" rtl="0" algn="l">
              <a:lnSpc>
                <a:spcPct val="90000"/>
              </a:lnSpc>
              <a:spcBef>
                <a:spcPts val="1000"/>
              </a:spcBef>
              <a:buClr>
                <a:schemeClr val="dk1"/>
              </a:buClr>
              <a:buSzPct val="25000"/>
              <a:buFont typeface="Arial"/>
              <a:buNone/>
            </a:pPr>
            <a:r>
              <a:rPr lang="en-US" sz="6000"/>
              <a:t>Your servants who slept in hope</a:t>
            </a:r>
          </a:p>
          <a:p>
            <a:pPr indent="-69850" lvl="0" marL="0" marR="0" rtl="0" algn="l">
              <a:lnSpc>
                <a:spcPct val="90000"/>
              </a:lnSpc>
              <a:spcBef>
                <a:spcPts val="1000"/>
              </a:spcBef>
              <a:buClr>
                <a:schemeClr val="dk1"/>
              </a:buClr>
              <a:buSzPct val="25000"/>
              <a:buFont typeface="Arial"/>
              <a:buNone/>
            </a:pPr>
            <a:r>
              <a:rPr lang="en-US" sz="6000"/>
              <a:t>And trusted in Your mercy. </a:t>
            </a:r>
          </a:p>
          <a:p>
            <a:pPr indent="0" lvl="0" marL="0" marR="0" rtl="0" algn="l">
              <a:lnSpc>
                <a:spcPct val="90000"/>
              </a:lnSpc>
              <a:spcBef>
                <a:spcPts val="1000"/>
              </a:spcBef>
              <a:buClr>
                <a:schemeClr val="lt1"/>
              </a:buClr>
              <a:buSzPct val="25000"/>
              <a:buFont typeface="Arial"/>
              <a:buNone/>
            </a:pPr>
            <a:r>
              <a:rPr b="0" i="1" lang="en-US" sz="6000" u="none" cap="none" strike="noStrike">
                <a:solidFill>
                  <a:schemeClr val="lt1"/>
                </a:solidFill>
                <a:latin typeface="Calibri"/>
                <a:ea typeface="Calibri"/>
                <a:cs typeface="Calibri"/>
                <a:sym typeface="Calibri"/>
              </a:rPr>
              <a:t>Stoumen kalos, Kurielaison</a:t>
            </a:r>
          </a:p>
        </p:txBody>
      </p:sp>
    </p:spTree>
  </p:cSld>
  <p:clrMapOvr>
    <a:masterClrMapping/>
  </p:clrMapOvr>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4" name="Shape 654"/>
        <p:cNvGrpSpPr/>
        <p:nvPr/>
      </p:nvGrpSpPr>
      <p:grpSpPr>
        <a:xfrm>
          <a:off x="0" y="0"/>
          <a:ext cx="0" cy="0"/>
          <a:chOff x="0" y="0"/>
          <a:chExt cx="0" cy="0"/>
        </a:xfrm>
      </p:grpSpPr>
      <p:sp>
        <p:nvSpPr>
          <p:cNvPr id="655" name="Shape 655"/>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QOLO</a:t>
            </a:r>
            <a:br>
              <a:rPr b="1" i="0" lang="en-US" sz="3959" u="none" cap="none" strike="noStrike">
                <a:solidFill>
                  <a:schemeClr val="lt1"/>
                </a:solidFill>
                <a:latin typeface="Calibri"/>
                <a:ea typeface="Calibri"/>
                <a:cs typeface="Calibri"/>
                <a:sym typeface="Calibri"/>
              </a:rPr>
            </a:br>
            <a:r>
              <a:rPr i="1" lang="en-US" sz="2430"/>
              <a:t>(l’Maryam Yoldath Aloho/Deivathin maatha...) </a:t>
            </a:r>
          </a:p>
        </p:txBody>
      </p:sp>
      <p:sp>
        <p:nvSpPr>
          <p:cNvPr id="656" name="Shape 656"/>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buClr>
                <a:schemeClr val="dk1"/>
              </a:buClr>
              <a:buSzPct val="26190"/>
              <a:buFont typeface="Arial"/>
              <a:buNone/>
            </a:pPr>
            <a:r>
              <a:rPr lang="en-US" sz="4200"/>
              <a:t>O Savior, raise up the dead who ate Your Flesh</a:t>
            </a:r>
          </a:p>
          <a:p>
            <a:pPr indent="-69850" lvl="0" marL="0" marR="0" rtl="0" algn="l">
              <a:lnSpc>
                <a:spcPct val="90000"/>
              </a:lnSpc>
              <a:spcBef>
                <a:spcPts val="1000"/>
              </a:spcBef>
              <a:buClr>
                <a:schemeClr val="dk1"/>
              </a:buClr>
              <a:buSzPct val="26190"/>
              <a:buFont typeface="Arial"/>
              <a:buNone/>
            </a:pPr>
            <a:r>
              <a:rPr lang="en-US" sz="4200"/>
              <a:t>And drank Your Blood, the Chalice of Salvation</a:t>
            </a:r>
          </a:p>
          <a:p>
            <a:pPr indent="-69850" lvl="0" marL="0" marR="0" rtl="0" algn="l">
              <a:lnSpc>
                <a:spcPct val="90000"/>
              </a:lnSpc>
              <a:spcBef>
                <a:spcPts val="1000"/>
              </a:spcBef>
              <a:buClr>
                <a:schemeClr val="dk1"/>
              </a:buClr>
              <a:buSzPct val="26190"/>
              <a:buFont typeface="Arial"/>
              <a:buNone/>
            </a:pPr>
            <a:r>
              <a:rPr lang="en-US" sz="4200"/>
              <a:t>Raise them up from the grave without corruption</a:t>
            </a:r>
          </a:p>
          <a:p>
            <a:pPr indent="-69850" lvl="0" marL="0" marR="0" rtl="0" algn="l">
              <a:lnSpc>
                <a:spcPct val="90000"/>
              </a:lnSpc>
              <a:spcBef>
                <a:spcPts val="1000"/>
              </a:spcBef>
              <a:buClr>
                <a:schemeClr val="dk1"/>
              </a:buClr>
              <a:buSzPct val="26190"/>
              <a:buFont typeface="Arial"/>
              <a:buNone/>
            </a:pPr>
            <a:r>
              <a:rPr lang="en-US" sz="4200"/>
              <a:t>And clothe them in glory, those who wait – for You.</a:t>
            </a:r>
          </a:p>
          <a:p>
            <a:pPr indent="-69850" lvl="0" marL="0" marR="0" rtl="0" algn="l">
              <a:lnSpc>
                <a:spcPct val="90000"/>
              </a:lnSpc>
              <a:spcBef>
                <a:spcPts val="1000"/>
              </a:spcBef>
              <a:buClr>
                <a:schemeClr val="dk1"/>
              </a:buClr>
              <a:buSzPct val="26190"/>
              <a:buFont typeface="Arial"/>
              <a:buNone/>
            </a:pPr>
            <a:r>
              <a:rPr lang="en-US" sz="4200"/>
              <a:t> </a:t>
            </a:r>
          </a:p>
          <a:p>
            <a:pPr indent="-69850" lvl="0" marL="0" marR="0" rtl="0" algn="l">
              <a:lnSpc>
                <a:spcPct val="90000"/>
              </a:lnSpc>
              <a:spcBef>
                <a:spcPts val="1000"/>
              </a:spcBef>
              <a:buClr>
                <a:schemeClr val="dk1"/>
              </a:buClr>
              <a:buSzPct val="25000"/>
              <a:buFont typeface="Arial"/>
              <a:buNone/>
            </a:pPr>
            <a:r>
              <a:rPr i="1" lang="en-US" sz="4400"/>
              <a:t>Barekmor.</a:t>
            </a:r>
          </a:p>
          <a:p>
            <a:pPr indent="0" lvl="0" marL="0" marR="0" rtl="0" algn="l">
              <a:lnSpc>
                <a:spcPct val="90000"/>
              </a:lnSpc>
              <a:spcBef>
                <a:spcPts val="1000"/>
              </a:spcBef>
              <a:buClr>
                <a:schemeClr val="lt1"/>
              </a:buClr>
              <a:buSzPct val="25000"/>
              <a:buFont typeface="Arial"/>
              <a:buNone/>
            </a:pPr>
            <a:r>
              <a:t/>
            </a:r>
            <a:endParaRPr sz="4400"/>
          </a:p>
        </p:txBody>
      </p:sp>
    </p:spTree>
  </p:cSld>
  <p:clrMapOvr>
    <a:masterClrMapping/>
  </p:clrMapOvr>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0" name="Shape 660"/>
        <p:cNvGrpSpPr/>
        <p:nvPr/>
      </p:nvGrpSpPr>
      <p:grpSpPr>
        <a:xfrm>
          <a:off x="0" y="0"/>
          <a:ext cx="0" cy="0"/>
          <a:chOff x="0" y="0"/>
          <a:chExt cx="0" cy="0"/>
        </a:xfrm>
      </p:grpSpPr>
      <p:sp>
        <p:nvSpPr>
          <p:cNvPr id="661" name="Shape 661"/>
          <p:cNvSpPr txBox="1"/>
          <p:nvPr>
            <p:ph idx="1" type="body"/>
          </p:nvPr>
        </p:nvSpPr>
        <p:spPr>
          <a:xfrm>
            <a:off x="292100" y="152400"/>
            <a:ext cx="11610900" cy="64263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5" name="Shape 665"/>
        <p:cNvGrpSpPr/>
        <p:nvPr/>
      </p:nvGrpSpPr>
      <p:grpSpPr>
        <a:xfrm>
          <a:off x="0" y="0"/>
          <a:ext cx="0" cy="0"/>
          <a:chOff x="0" y="0"/>
          <a:chExt cx="0" cy="0"/>
        </a:xfrm>
      </p:grpSpPr>
      <p:sp>
        <p:nvSpPr>
          <p:cNvPr id="666" name="Shape 666"/>
          <p:cNvSpPr txBox="1"/>
          <p:nvPr>
            <p:ph idx="1" type="body"/>
          </p:nvPr>
        </p:nvSpPr>
        <p:spPr>
          <a:xfrm>
            <a:off x="372533" y="237066"/>
            <a:ext cx="11497800" cy="6434699"/>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26190"/>
              <a:buFont typeface="Arial"/>
              <a:buNone/>
            </a:pPr>
            <a:r>
              <a:rPr lang="en-US" sz="4200"/>
              <a:t>The Son of the King who gives life to the dead</a:t>
            </a:r>
          </a:p>
          <a:p>
            <a:pPr indent="-69850" lvl="0" marL="0" marR="0" rtl="0" algn="l">
              <a:lnSpc>
                <a:spcPct val="90000"/>
              </a:lnSpc>
              <a:spcBef>
                <a:spcPts val="1000"/>
              </a:spcBef>
              <a:spcAft>
                <a:spcPts val="0"/>
              </a:spcAft>
              <a:buClr>
                <a:schemeClr val="dk1"/>
              </a:buClr>
              <a:buSzPct val="26190"/>
              <a:buFont typeface="Arial"/>
              <a:buNone/>
            </a:pPr>
            <a:r>
              <a:rPr lang="en-US" sz="4200"/>
              <a:t>Will be carried above the clouds of beauty</a:t>
            </a:r>
          </a:p>
          <a:p>
            <a:pPr indent="-69850" lvl="0" marL="0" marR="0" rtl="0" algn="l">
              <a:lnSpc>
                <a:spcPct val="90000"/>
              </a:lnSpc>
              <a:spcBef>
                <a:spcPts val="1000"/>
              </a:spcBef>
              <a:spcAft>
                <a:spcPts val="0"/>
              </a:spcAft>
              <a:buClr>
                <a:schemeClr val="dk1"/>
              </a:buClr>
              <a:buSzPct val="26190"/>
              <a:buFont typeface="Arial"/>
              <a:buNone/>
            </a:pPr>
            <a:r>
              <a:rPr lang="en-US" sz="4200"/>
              <a:t>The righteous who hear the trumpet before Him</a:t>
            </a:r>
          </a:p>
          <a:p>
            <a:pPr indent="-69850" lvl="0" marL="0" marR="0" rtl="0" algn="l">
              <a:lnSpc>
                <a:spcPct val="90000"/>
              </a:lnSpc>
              <a:spcBef>
                <a:spcPts val="1000"/>
              </a:spcBef>
              <a:spcAft>
                <a:spcPts val="0"/>
              </a:spcAft>
              <a:buClr>
                <a:schemeClr val="dk1"/>
              </a:buClr>
              <a:buSzPct val="26190"/>
              <a:buFont typeface="Arial"/>
              <a:buNone/>
            </a:pPr>
            <a:r>
              <a:rPr lang="en-US" sz="4200"/>
              <a:t>Will be clothed in glorious garments and meet Him</a:t>
            </a:r>
          </a:p>
          <a:p>
            <a:pPr indent="0" lvl="0" marL="0" marR="0" rtl="0" algn="l">
              <a:lnSpc>
                <a:spcPct val="90000"/>
              </a:lnSpc>
              <a:spcBef>
                <a:spcPts val="1000"/>
              </a:spcBef>
              <a:spcAft>
                <a:spcPts val="0"/>
              </a:spcAft>
              <a:buClr>
                <a:schemeClr val="lt1"/>
              </a:buClr>
              <a:buSzPct val="25000"/>
              <a:buFont typeface="Arial"/>
              <a:buNone/>
            </a:pPr>
            <a:r>
              <a:t/>
            </a:r>
            <a:endParaRPr sz="4200"/>
          </a:p>
          <a:p>
            <a:pPr indent="0" lvl="0" marL="0" marR="0" rtl="0" algn="l">
              <a:lnSpc>
                <a:spcPct val="90000"/>
              </a:lnSpc>
              <a:spcBef>
                <a:spcPts val="1000"/>
              </a:spcBef>
              <a:spcAft>
                <a:spcPts val="0"/>
              </a:spcAft>
              <a:buClr>
                <a:schemeClr val="lt1"/>
              </a:buClr>
              <a:buSzPct val="25000"/>
              <a:buFont typeface="Arial"/>
              <a:buNone/>
            </a:pPr>
            <a:r>
              <a:t/>
            </a:r>
            <a:endParaRPr sz="4200"/>
          </a:p>
          <a:p>
            <a:pPr indent="0" lvl="0" marL="0" marR="0" rtl="0" algn="l">
              <a:lnSpc>
                <a:spcPct val="90000"/>
              </a:lnSpc>
              <a:spcBef>
                <a:spcPts val="1000"/>
              </a:spcBef>
              <a:buClr>
                <a:schemeClr val="lt1"/>
              </a:buClr>
              <a:buSzPct val="25000"/>
              <a:buFont typeface="Arial"/>
              <a:buNone/>
            </a:pPr>
            <a:r>
              <a:rPr b="0" i="1" lang="en-US" sz="3600" u="none" cap="none" strike="noStrike">
                <a:solidFill>
                  <a:schemeClr val="lt1"/>
                </a:solidFill>
                <a:latin typeface="Calibri"/>
                <a:ea typeface="Calibri"/>
                <a:cs typeface="Calibri"/>
                <a:sym typeface="Calibri"/>
              </a:rPr>
              <a:t>Lord have mercy upon us and help us!</a:t>
            </a:r>
          </a:p>
        </p:txBody>
      </p:sp>
    </p:spTree>
  </p:cSld>
  <p:clrMapOvr>
    <a:masterClrMapping/>
  </p:clrMapOvr>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0" name="Shape 670"/>
        <p:cNvGrpSpPr/>
        <p:nvPr/>
      </p:nvGrpSpPr>
      <p:grpSpPr>
        <a:xfrm>
          <a:off x="0" y="0"/>
          <a:ext cx="0" cy="0"/>
          <a:chOff x="0" y="0"/>
          <a:chExt cx="0" cy="0"/>
        </a:xfrm>
      </p:grpSpPr>
      <p:sp>
        <p:nvSpPr>
          <p:cNvPr id="671" name="Shape 671"/>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BO’UTHO OF MOR EPHREM</a:t>
            </a:r>
          </a:p>
        </p:txBody>
      </p:sp>
      <p:sp>
        <p:nvSpPr>
          <p:cNvPr id="672" name="Shape 672"/>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36666"/>
              <a:buFont typeface="Arial"/>
              <a:buNone/>
            </a:pPr>
            <a:r>
              <a:rPr b="1" lang="en-US" sz="3000"/>
              <a:t>Lord have mercy upon us</a:t>
            </a:r>
          </a:p>
          <a:p>
            <a:pPr indent="-69850" lvl="0" marL="0" marR="0" rtl="0" algn="l">
              <a:lnSpc>
                <a:spcPct val="90000"/>
              </a:lnSpc>
              <a:spcBef>
                <a:spcPts val="1000"/>
              </a:spcBef>
              <a:spcAft>
                <a:spcPts val="0"/>
              </a:spcAft>
              <a:buClr>
                <a:schemeClr val="dk1"/>
              </a:buClr>
              <a:buSzPct val="36666"/>
              <a:buFont typeface="Arial"/>
              <a:buNone/>
            </a:pPr>
            <a:r>
              <a:rPr b="1" lang="en-US" sz="3000"/>
              <a:t>By Your mother’s and saints’ pray’rs</a:t>
            </a:r>
          </a:p>
          <a:p>
            <a:pPr indent="0" lvl="0" marL="0" marR="0" rtl="0" algn="l">
              <a:lnSpc>
                <a:spcPct val="90000"/>
              </a:lnSpc>
              <a:spcBef>
                <a:spcPts val="1000"/>
              </a:spcBef>
              <a:spcAft>
                <a:spcPts val="0"/>
              </a:spcAft>
              <a:buClr>
                <a:schemeClr val="lt1"/>
              </a:buClr>
              <a:buSzPct val="25000"/>
              <a:buFont typeface="Arial"/>
              <a:buNone/>
            </a:pPr>
            <a:r>
              <a:t/>
            </a:r>
            <a:endParaRPr b="0" i="0" sz="3000" u="none" cap="none" strike="noStrike">
              <a:solidFill>
                <a:schemeClr val="lt1"/>
              </a:solidFill>
              <a:latin typeface="Calibri"/>
              <a:ea typeface="Calibri"/>
              <a:cs typeface="Calibri"/>
              <a:sym typeface="Calibri"/>
            </a:endParaRPr>
          </a:p>
          <a:p>
            <a:pPr indent="-69850" lvl="0" marL="0" marR="0" rtl="0" algn="l">
              <a:lnSpc>
                <a:spcPct val="90000"/>
              </a:lnSpc>
              <a:spcBef>
                <a:spcPts val="1000"/>
              </a:spcBef>
              <a:buClr>
                <a:schemeClr val="dk1"/>
              </a:buClr>
              <a:buSzPct val="36666"/>
              <a:buFont typeface="Arial"/>
              <a:buNone/>
            </a:pPr>
            <a:r>
              <a:rPr lang="en-US" sz="3000"/>
              <a:t>May the angel who brought peace</a:t>
            </a:r>
          </a:p>
          <a:p>
            <a:pPr indent="-69850" lvl="0" marL="0" marR="0" rtl="0" algn="l">
              <a:lnSpc>
                <a:spcPct val="90000"/>
              </a:lnSpc>
              <a:spcBef>
                <a:spcPts val="1000"/>
              </a:spcBef>
              <a:buClr>
                <a:schemeClr val="dk1"/>
              </a:buClr>
              <a:buSzPct val="36666"/>
              <a:buFont typeface="Arial"/>
              <a:buNone/>
            </a:pPr>
            <a:r>
              <a:rPr lang="en-US" sz="3000"/>
              <a:t>And announced to the virgin</a:t>
            </a:r>
          </a:p>
          <a:p>
            <a:pPr indent="-69850" lvl="0" marL="0" marR="0" rtl="0" algn="l">
              <a:lnSpc>
                <a:spcPct val="90000"/>
              </a:lnSpc>
              <a:spcBef>
                <a:spcPts val="1000"/>
              </a:spcBef>
              <a:buClr>
                <a:schemeClr val="dk1"/>
              </a:buClr>
              <a:buSzPct val="36666"/>
              <a:buFont typeface="Arial"/>
              <a:buNone/>
            </a:pPr>
            <a:r>
              <a:rPr lang="en-US" sz="3000"/>
              <a:t>Come and say to us that God</a:t>
            </a:r>
          </a:p>
          <a:p>
            <a:pPr indent="-69850" lvl="0" marL="0" marR="0" rtl="0" algn="l">
              <a:lnSpc>
                <a:spcPct val="90000"/>
              </a:lnSpc>
              <a:spcBef>
                <a:spcPts val="1000"/>
              </a:spcBef>
              <a:buClr>
                <a:schemeClr val="dk1"/>
              </a:buClr>
              <a:buSzPct val="36666"/>
              <a:buFont typeface="Arial"/>
              <a:buNone/>
            </a:pPr>
            <a:r>
              <a:rPr lang="en-US" sz="3000"/>
              <a:t>Is reconciled with us all</a:t>
            </a:r>
          </a:p>
          <a:p>
            <a:pPr indent="0" lvl="0" marL="0" marR="0" rtl="0" algn="l">
              <a:lnSpc>
                <a:spcPct val="90000"/>
              </a:lnSpc>
              <a:spcBef>
                <a:spcPts val="1000"/>
              </a:spcBef>
              <a:buClr>
                <a:schemeClr val="lt1"/>
              </a:buClr>
              <a:buSzPct val="25000"/>
              <a:buFont typeface="Arial"/>
              <a:buNone/>
            </a:pPr>
            <a:r>
              <a:t/>
            </a:r>
            <a:endParaRPr sz="3000"/>
          </a:p>
        </p:txBody>
      </p:sp>
    </p:spTree>
  </p:cSld>
  <p:clrMapOvr>
    <a:masterClrMapping/>
  </p:clrMapOvr>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6" name="Shape 676"/>
        <p:cNvGrpSpPr/>
        <p:nvPr/>
      </p:nvGrpSpPr>
      <p:grpSpPr>
        <a:xfrm>
          <a:off x="0" y="0"/>
          <a:ext cx="0" cy="0"/>
          <a:chOff x="0" y="0"/>
          <a:chExt cx="0" cy="0"/>
        </a:xfrm>
      </p:grpSpPr>
      <p:sp>
        <p:nvSpPr>
          <p:cNvPr id="677" name="Shape 677"/>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spcAft>
                <a:spcPts val="0"/>
              </a:spcAft>
              <a:buClr>
                <a:schemeClr val="dk1"/>
              </a:buClr>
              <a:buSzPct val="27500"/>
              <a:buFont typeface="Arial"/>
              <a:buNone/>
            </a:pPr>
            <a:r>
              <a:rPr b="1" lang="en-US" sz="4000"/>
              <a:t>May the angel who sprinkled </a:t>
            </a:r>
          </a:p>
          <a:p>
            <a:pPr indent="-69850" lvl="0" marL="0" marR="0" rtl="0" algn="l">
              <a:lnSpc>
                <a:spcPct val="90000"/>
              </a:lnSpc>
              <a:spcBef>
                <a:spcPts val="1000"/>
              </a:spcBef>
              <a:spcAft>
                <a:spcPts val="0"/>
              </a:spcAft>
              <a:buClr>
                <a:schemeClr val="dk1"/>
              </a:buClr>
              <a:buSzPct val="27500"/>
              <a:buFont typeface="Arial"/>
              <a:buNone/>
            </a:pPr>
            <a:r>
              <a:rPr b="1" lang="en-US" sz="4000"/>
              <a:t>Dew on the three holy youths</a:t>
            </a:r>
          </a:p>
          <a:p>
            <a:pPr indent="-69850" lvl="0" marL="0" marR="0" rtl="0" algn="l">
              <a:lnSpc>
                <a:spcPct val="90000"/>
              </a:lnSpc>
              <a:spcBef>
                <a:spcPts val="1000"/>
              </a:spcBef>
              <a:spcAft>
                <a:spcPts val="0"/>
              </a:spcAft>
              <a:buClr>
                <a:schemeClr val="dk1"/>
              </a:buClr>
              <a:buSzPct val="27500"/>
              <a:buFont typeface="Arial"/>
              <a:buNone/>
            </a:pPr>
            <a:r>
              <a:rPr b="1" lang="en-US" sz="4000"/>
              <a:t>Sprinkle the dew of mercy</a:t>
            </a:r>
          </a:p>
          <a:p>
            <a:pPr indent="-69850" lvl="0" marL="0" marR="0" rtl="0" algn="l">
              <a:lnSpc>
                <a:spcPct val="90000"/>
              </a:lnSpc>
              <a:spcBef>
                <a:spcPts val="1000"/>
              </a:spcBef>
              <a:spcAft>
                <a:spcPts val="0"/>
              </a:spcAft>
              <a:buClr>
                <a:schemeClr val="dk1"/>
              </a:buClr>
              <a:buSzPct val="27500"/>
              <a:buFont typeface="Arial"/>
              <a:buNone/>
            </a:pPr>
            <a:r>
              <a:rPr b="1" lang="en-US" sz="4000"/>
              <a:t>On the bones of all the dead</a:t>
            </a:r>
          </a:p>
          <a:p>
            <a:pPr indent="0" lvl="0" marL="0" marR="0" rtl="0" algn="l">
              <a:lnSpc>
                <a:spcPct val="90000"/>
              </a:lnSpc>
              <a:spcBef>
                <a:spcPts val="1000"/>
              </a:spcBef>
              <a:spcAft>
                <a:spcPts val="0"/>
              </a:spcAft>
              <a:buClr>
                <a:schemeClr val="lt1"/>
              </a:buClr>
              <a:buSzPct val="25000"/>
              <a:buFont typeface="Arial"/>
              <a:buNone/>
            </a:pPr>
            <a:r>
              <a:t/>
            </a:r>
            <a:endParaRPr b="0" i="0" sz="600" u="none" cap="none" strike="noStrike">
              <a:solidFill>
                <a:schemeClr val="lt1"/>
              </a:solidFill>
              <a:latin typeface="Calibri"/>
              <a:ea typeface="Calibri"/>
              <a:cs typeface="Calibri"/>
              <a:sym typeface="Calibri"/>
            </a:endParaRPr>
          </a:p>
          <a:p>
            <a:pPr indent="-69850" lvl="0" marL="0" marR="0" rtl="0" algn="l">
              <a:lnSpc>
                <a:spcPct val="90000"/>
              </a:lnSpc>
              <a:spcBef>
                <a:spcPts val="1000"/>
              </a:spcBef>
              <a:buClr>
                <a:schemeClr val="dk1"/>
              </a:buClr>
              <a:buSzPct val="27500"/>
              <a:buFont typeface="Arial"/>
              <a:buNone/>
            </a:pPr>
            <a:r>
              <a:rPr lang="en-US" sz="4000"/>
              <a:t>Lord have mercy upon us</a:t>
            </a:r>
          </a:p>
          <a:p>
            <a:pPr indent="-69850" lvl="0" marL="0" marR="0" rtl="0" algn="l">
              <a:lnSpc>
                <a:spcPct val="90000"/>
              </a:lnSpc>
              <a:spcBef>
                <a:spcPts val="1000"/>
              </a:spcBef>
              <a:buClr>
                <a:schemeClr val="dk1"/>
              </a:buClr>
              <a:buSzPct val="27500"/>
              <a:buFont typeface="Arial"/>
              <a:buNone/>
            </a:pPr>
            <a:r>
              <a:rPr lang="en-US" sz="4000"/>
              <a:t>By Your mother’s and saints’ pray’rs</a:t>
            </a:r>
          </a:p>
          <a:p>
            <a:pPr indent="-69850" lvl="0" marL="0" marR="0" rtl="0" algn="l">
              <a:lnSpc>
                <a:spcPct val="90000"/>
              </a:lnSpc>
              <a:spcBef>
                <a:spcPts val="1000"/>
              </a:spcBef>
              <a:buClr>
                <a:schemeClr val="dk1"/>
              </a:buClr>
              <a:buSzPct val="27500"/>
              <a:buFont typeface="Arial"/>
              <a:buNone/>
            </a:pPr>
            <a:r>
              <a:rPr lang="en-US" sz="4000"/>
              <a:t>Forgive all our offences</a:t>
            </a:r>
          </a:p>
          <a:p>
            <a:pPr indent="-69850" lvl="0" marL="0" marR="0" rtl="0" algn="l">
              <a:lnSpc>
                <a:spcPct val="90000"/>
              </a:lnSpc>
              <a:spcBef>
                <a:spcPts val="1000"/>
              </a:spcBef>
              <a:buClr>
                <a:schemeClr val="dk1"/>
              </a:buClr>
              <a:buSzPct val="27500"/>
              <a:buFont typeface="Arial"/>
              <a:buNone/>
            </a:pPr>
            <a:r>
              <a:rPr lang="en-US" sz="4000"/>
              <a:t>And absolve our departed</a:t>
            </a:r>
          </a:p>
          <a:p>
            <a:pPr indent="0" lvl="0" marL="0" marR="0" rtl="0" algn="l">
              <a:lnSpc>
                <a:spcPct val="90000"/>
              </a:lnSpc>
              <a:spcBef>
                <a:spcPts val="1000"/>
              </a:spcBef>
              <a:buClr>
                <a:schemeClr val="lt1"/>
              </a:buClr>
              <a:buSzPct val="25000"/>
              <a:buFont typeface="Arial"/>
              <a:buNone/>
            </a:pPr>
            <a:r>
              <a:t/>
            </a:r>
            <a:endParaRPr sz="4000"/>
          </a:p>
        </p:txBody>
      </p:sp>
    </p:spTree>
  </p:cSld>
  <p:clrMapOvr>
    <a:masterClrMapping/>
  </p:clrMapOvr>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1" name="Shape 681"/>
        <p:cNvGrpSpPr/>
        <p:nvPr/>
      </p:nvGrpSpPr>
      <p:grpSpPr>
        <a:xfrm>
          <a:off x="0" y="0"/>
          <a:ext cx="0" cy="0"/>
          <a:chOff x="0" y="0"/>
          <a:chExt cx="0" cy="0"/>
        </a:xfrm>
      </p:grpSpPr>
      <p:sp>
        <p:nvSpPr>
          <p:cNvPr id="682" name="Shape 682"/>
          <p:cNvSpPr txBox="1"/>
          <p:nvPr>
            <p:ph type="title"/>
          </p:nvPr>
        </p:nvSpPr>
        <p:spPr>
          <a:xfrm>
            <a:off x="169332" y="365126"/>
            <a:ext cx="11785599" cy="75247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Hymn of the Angels</a:t>
            </a:r>
          </a:p>
        </p:txBody>
      </p:sp>
      <p:sp>
        <p:nvSpPr>
          <p:cNvPr id="683" name="Shape 683"/>
          <p:cNvSpPr txBox="1"/>
          <p:nvPr>
            <p:ph idx="1" type="body"/>
          </p:nvPr>
        </p:nvSpPr>
        <p:spPr>
          <a:xfrm>
            <a:off x="169332" y="1303866"/>
            <a:ext cx="11785599" cy="5164666"/>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As the angels and archangels on high in heaven sing praise, / so we poor children of earth sing praise and say:</a:t>
            </a:r>
          </a:p>
          <a:p>
            <a:pPr indent="0" lvl="0" marL="0" marR="0" rtl="0" algn="l">
              <a:lnSpc>
                <a:spcPct val="90000"/>
              </a:lnSpc>
              <a:spcBef>
                <a:spcPts val="1000"/>
              </a:spcBef>
              <a:spcAft>
                <a:spcPts val="0"/>
              </a:spcAft>
              <a:buClr>
                <a:schemeClr val="lt1"/>
              </a:buClr>
              <a:buSzPct val="25000"/>
              <a:buFont typeface="Arial"/>
              <a:buNone/>
            </a:pPr>
            <a:r>
              <a:t/>
            </a:r>
            <a:endParaRPr b="1"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At all times and at all seasons, Glory to God in the heights / and on earth, peace and tranquility and good hope for the sons of men.</a:t>
            </a:r>
          </a:p>
          <a:p>
            <a:pPr indent="0" lvl="0" marL="0" marR="0" rtl="0" algn="l">
              <a:lnSpc>
                <a:spcPct val="90000"/>
              </a:lnSpc>
              <a:spcBef>
                <a:spcPts val="1000"/>
              </a:spcBef>
              <a:spcAft>
                <a:spcPts val="0"/>
              </a:spcAft>
              <a:buClr>
                <a:schemeClr val="lt1"/>
              </a:buClr>
              <a:buSzPct val="25000"/>
              <a:buFont typeface="Arial"/>
              <a:buNone/>
            </a:pPr>
            <a:r>
              <a:t/>
            </a:r>
            <a:endParaRPr b="1"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1" i="0" lang="en-US" sz="4000" u="none" cap="none" strike="noStrike">
                <a:solidFill>
                  <a:schemeClr val="lt1"/>
                </a:solidFill>
                <a:latin typeface="Calibri"/>
                <a:ea typeface="Calibri"/>
                <a:cs typeface="Calibri"/>
                <a:sym typeface="Calibri"/>
              </a:rPr>
              <a:t>We praise You, we bless You, we worship You, / we raise up a hymn of praise to You.</a:t>
            </a:r>
          </a:p>
        </p:txBody>
      </p:sp>
    </p:spTree>
  </p:cSld>
  <p:clrMapOvr>
    <a:masterClrMapping/>
  </p:clrMapOvr>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7" name="Shape 687"/>
        <p:cNvGrpSpPr/>
        <p:nvPr/>
      </p:nvGrpSpPr>
      <p:grpSpPr>
        <a:xfrm>
          <a:off x="0" y="0"/>
          <a:ext cx="0" cy="0"/>
          <a:chOff x="0" y="0"/>
          <a:chExt cx="0" cy="0"/>
        </a:xfrm>
      </p:grpSpPr>
      <p:sp>
        <p:nvSpPr>
          <p:cNvPr id="688" name="Shape 688"/>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We give thanks to You because of Your great glory, / Lord our creator, king of heaven, / God the Father Almighty.</a:t>
            </a:r>
          </a:p>
          <a:p>
            <a:pPr indent="0" lvl="0" marL="0" marR="0" rtl="0" algn="l">
              <a:lnSpc>
                <a:spcPct val="90000"/>
              </a:lnSpc>
              <a:spcBef>
                <a:spcPts val="1000"/>
              </a:spcBef>
              <a:spcAft>
                <a:spcPts val="0"/>
              </a:spcAft>
              <a:buClr>
                <a:schemeClr val="lt1"/>
              </a:buClr>
              <a:buSzPct val="25000"/>
              <a:buFont typeface="Arial"/>
              <a:buNone/>
            </a:pPr>
            <a:r>
              <a:t/>
            </a:r>
            <a:endParaRPr b="0" i="0" sz="4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Lord God, only Son, Jesus Christ, with the Holy Spirit,</a:t>
            </a:r>
          </a:p>
          <a:p>
            <a:pPr indent="0" lvl="0" marL="0" marR="0" rtl="0" algn="l">
              <a:lnSpc>
                <a:spcPct val="90000"/>
              </a:lnSpc>
              <a:spcBef>
                <a:spcPts val="1000"/>
              </a:spcBef>
              <a:spcAft>
                <a:spcPts val="0"/>
              </a:spcAft>
              <a:buClr>
                <a:schemeClr val="lt1"/>
              </a:buClr>
              <a:buSzPct val="25000"/>
              <a:buFont typeface="Arial"/>
              <a:buNone/>
            </a:pPr>
            <a:r>
              <a:t/>
            </a:r>
            <a:endParaRPr b="1" i="0" sz="4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Lord God, Lamb of God, Son and Word of the Father, /who take away, or rather have taken away, the sin of the world / have mercy upon us.</a:t>
            </a:r>
          </a:p>
        </p:txBody>
      </p:sp>
    </p:spTree>
  </p:cSld>
  <p:clrMapOvr>
    <a:masterClrMapping/>
  </p:clrMapOvr>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2" name="Shape 692"/>
        <p:cNvGrpSpPr/>
        <p:nvPr/>
      </p:nvGrpSpPr>
      <p:grpSpPr>
        <a:xfrm>
          <a:off x="0" y="0"/>
          <a:ext cx="0" cy="0"/>
          <a:chOff x="0" y="0"/>
          <a:chExt cx="0" cy="0"/>
        </a:xfrm>
      </p:grpSpPr>
      <p:sp>
        <p:nvSpPr>
          <p:cNvPr id="693" name="Shape 693"/>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Y</a:t>
            </a:r>
            <a:r>
              <a:rPr b="1" i="0" lang="en-US" sz="3600" u="none" cap="none" strike="noStrike">
                <a:solidFill>
                  <a:schemeClr val="lt1"/>
                </a:solidFill>
                <a:latin typeface="Calibri"/>
                <a:ea typeface="Calibri"/>
                <a:cs typeface="Calibri"/>
                <a:sym typeface="Calibri"/>
              </a:rPr>
              <a:t>ou who take away, or rather have taken away the sin of the world, / incline Your ear to us and receive our prayers; / You who sit in glory at the right hand of the Father, / have compassion on us.</a:t>
            </a:r>
          </a:p>
          <a:p>
            <a:pPr indent="0" lvl="0" marL="0" marR="0" rtl="0" algn="l">
              <a:lnSpc>
                <a:spcPct val="90000"/>
              </a:lnSpc>
              <a:spcBef>
                <a:spcPts val="1000"/>
              </a:spcBef>
              <a:spcAft>
                <a:spcPts val="0"/>
              </a:spcAft>
              <a:buClr>
                <a:schemeClr val="lt1"/>
              </a:buClr>
              <a:buSzPct val="25000"/>
              <a:buFont typeface="Arial"/>
              <a:buNone/>
            </a:pPr>
            <a:r>
              <a:t/>
            </a:r>
            <a:endParaRPr b="1"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Because You only are holy, You only, Lord Jesus Christ, / with the Holy Spirit, in the glory of God the Father. Amin.</a:t>
            </a:r>
          </a:p>
          <a:p>
            <a:pPr indent="0" lvl="0" marL="0" marR="0" rtl="0" algn="l">
              <a:lnSpc>
                <a:spcPct val="90000"/>
              </a:lnSpc>
              <a:spcBef>
                <a:spcPts val="1000"/>
              </a:spcBef>
              <a:spcAft>
                <a:spcPts val="0"/>
              </a:spcAft>
              <a:buClr>
                <a:schemeClr val="lt1"/>
              </a:buClr>
              <a:buSzPct val="25000"/>
              <a:buFont typeface="Arial"/>
              <a:buNone/>
            </a:pPr>
            <a:r>
              <a:t/>
            </a:r>
            <a:endParaRPr b="0" i="0" sz="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1" i="0" lang="en-US" sz="3600" u="none" cap="none" strike="noStrike">
                <a:solidFill>
                  <a:schemeClr val="lt1"/>
                </a:solidFill>
                <a:latin typeface="Calibri"/>
                <a:ea typeface="Calibri"/>
                <a:cs typeface="Calibri"/>
                <a:sym typeface="Calibri"/>
              </a:rPr>
              <a:t>At all times and all the days of my life, / I will bless and praise Your name, which is holy and blessed forever, / and which remains forever and ever.</a:t>
            </a:r>
          </a:p>
        </p:txBody>
      </p:sp>
    </p:spTree>
  </p:cSld>
  <p:clrMapOvr>
    <a:masterClrMapping/>
  </p:clrMapOvr>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7" name="Shape 697"/>
        <p:cNvGrpSpPr/>
        <p:nvPr/>
      </p:nvGrpSpPr>
      <p:grpSpPr>
        <a:xfrm>
          <a:off x="0" y="0"/>
          <a:ext cx="0" cy="0"/>
          <a:chOff x="0" y="0"/>
          <a:chExt cx="0" cy="0"/>
        </a:xfrm>
      </p:grpSpPr>
      <p:sp>
        <p:nvSpPr>
          <p:cNvPr id="698" name="Shape 698"/>
          <p:cNvSpPr txBox="1"/>
          <p:nvPr>
            <p:ph idx="1" type="body"/>
          </p:nvPr>
        </p:nvSpPr>
        <p:spPr>
          <a:xfrm>
            <a:off x="372533" y="237066"/>
            <a:ext cx="11497733" cy="64346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Blessed are You, Lord Almighty, God of our fathers, / and Your name is blessed and glorified in praise forever.</a:t>
            </a:r>
          </a:p>
          <a:p>
            <a:pPr indent="0" lvl="0" marL="0" marR="0" rtl="0" algn="l">
              <a:lnSpc>
                <a:spcPct val="90000"/>
              </a:lnSpc>
              <a:spcBef>
                <a:spcPts val="1000"/>
              </a:spcBef>
              <a:spcAft>
                <a:spcPts val="0"/>
              </a:spcAft>
              <a:buClr>
                <a:schemeClr val="lt1"/>
              </a:buClr>
              <a:buSzPct val="25000"/>
              <a:buFont typeface="Arial"/>
              <a:buNone/>
            </a:pPr>
            <a:r>
              <a:t/>
            </a:r>
            <a:endParaRPr b="0" i="0" sz="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1" i="0" lang="en-US" sz="4800" u="none" cap="none" strike="noStrike">
                <a:solidFill>
                  <a:schemeClr val="lt1"/>
                </a:solidFill>
                <a:latin typeface="Calibri"/>
                <a:ea typeface="Calibri"/>
                <a:cs typeface="Calibri"/>
                <a:sym typeface="Calibri"/>
              </a:rPr>
              <a:t>To You belongs glory, to You belongs praise, to You belongs honor, / God of all, Father of truth, / with the only Son and living Holy Spirit, now and always, forever and ever. Amin.</a:t>
            </a: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